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handoutMasterIdLst>
    <p:handoutMasterId r:id="rId14"/>
  </p:handoutMasterIdLst>
  <p:sldIdLst>
    <p:sldId id="256" r:id="rId2"/>
    <p:sldId id="257" r:id="rId3"/>
    <p:sldId id="266" r:id="rId4"/>
    <p:sldId id="265" r:id="rId5"/>
    <p:sldId id="258" r:id="rId6"/>
    <p:sldId id="259" r:id="rId7"/>
    <p:sldId id="260" r:id="rId8"/>
    <p:sldId id="261" r:id="rId9"/>
    <p:sldId id="262" r:id="rId10"/>
    <p:sldId id="263" r:id="rId11"/>
    <p:sldId id="264" r:id="rId1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75B6"/>
    <a:srgbClr val="DEEBF7"/>
    <a:srgbClr val="D4D9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2124"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6.xml"/><Relationship Id="rId7" Type="http://schemas.openxmlformats.org/officeDocument/2006/relationships/slide" Target="../slides/slide11.xml"/><Relationship Id="rId2" Type="http://schemas.openxmlformats.org/officeDocument/2006/relationships/slide" Target="../slides/slide5.xml"/><Relationship Id="rId1" Type="http://schemas.openxmlformats.org/officeDocument/2006/relationships/slide" Target="../slides/slide2.xml"/><Relationship Id="rId6" Type="http://schemas.openxmlformats.org/officeDocument/2006/relationships/slide" Target="../slides/slide7.xml"/><Relationship Id="rId5" Type="http://schemas.openxmlformats.org/officeDocument/2006/relationships/slide" Target="../slides/slide10.xml"/><Relationship Id="rId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76900B-5719-41D2-8586-E236DF7A84A4}"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fr-FR"/>
        </a:p>
      </dgm:t>
    </dgm:pt>
    <dgm:pt modelId="{AB24FB02-B8BF-4FA4-903E-4A60CD49784D}">
      <dgm:prSet phldrT="[Texte]"/>
      <dgm:spPr/>
      <dgm:t>
        <a:bodyPr/>
        <a:lstStyle/>
        <a:p>
          <a:r>
            <a:rPr lang="fr-FR" b="1" dirty="0" smtClean="0"/>
            <a:t>Prise en main</a:t>
          </a:r>
          <a:endParaRPr lang="fr-FR" b="1" dirty="0"/>
        </a:p>
      </dgm:t>
    </dgm:pt>
    <dgm:pt modelId="{CC2BF099-2AD5-4B1D-9186-4E8D8F313737}" type="parTrans" cxnId="{C0881384-45D6-4180-AF0E-804EC70FA6DE}">
      <dgm:prSet/>
      <dgm:spPr/>
      <dgm:t>
        <a:bodyPr/>
        <a:lstStyle/>
        <a:p>
          <a:endParaRPr lang="fr-FR"/>
        </a:p>
      </dgm:t>
    </dgm:pt>
    <dgm:pt modelId="{01C3D3CF-8AC8-41C0-819E-918AADA7968F}" type="sibTrans" cxnId="{C0881384-45D6-4180-AF0E-804EC70FA6DE}">
      <dgm:prSet/>
      <dgm:spPr/>
      <dgm:t>
        <a:bodyPr/>
        <a:lstStyle/>
        <a:p>
          <a:endParaRPr lang="fr-FR"/>
        </a:p>
      </dgm:t>
    </dgm:pt>
    <dgm:pt modelId="{CE5046EF-F52E-4ED5-A81B-89C012EAABE3}">
      <dgm:prSet phldrT="[Texte]" custT="1"/>
      <dgm:spPr/>
      <dgm:t>
        <a:bodyPr/>
        <a:lstStyle/>
        <a:p>
          <a:r>
            <a:rPr lang="fr-FR" sz="1600" dirty="0" smtClean="0"/>
            <a:t>Connexion </a:t>
          </a:r>
          <a:r>
            <a:rPr lang="fr-FR" sz="1600" dirty="0" smtClean="0">
              <a:hlinkClick xmlns:r="http://schemas.openxmlformats.org/officeDocument/2006/relationships" r:id="rId1" action="ppaction://hlinksldjump"/>
            </a:rPr>
            <a:t>p2</a:t>
          </a:r>
          <a:endParaRPr lang="fr-FR" sz="1600" dirty="0"/>
        </a:p>
      </dgm:t>
    </dgm:pt>
    <dgm:pt modelId="{6D781355-3C45-400E-92D9-3D10C2E85AAA}" type="parTrans" cxnId="{E293547E-5466-4506-B7A4-4F9C6A6BEB34}">
      <dgm:prSet/>
      <dgm:spPr/>
      <dgm:t>
        <a:bodyPr/>
        <a:lstStyle/>
        <a:p>
          <a:endParaRPr lang="fr-FR"/>
        </a:p>
      </dgm:t>
    </dgm:pt>
    <dgm:pt modelId="{F54401BB-6BA4-450D-ADE7-E610603D5FE7}" type="sibTrans" cxnId="{E293547E-5466-4506-B7A4-4F9C6A6BEB34}">
      <dgm:prSet/>
      <dgm:spPr/>
      <dgm:t>
        <a:bodyPr/>
        <a:lstStyle/>
        <a:p>
          <a:endParaRPr lang="fr-FR"/>
        </a:p>
      </dgm:t>
    </dgm:pt>
    <dgm:pt modelId="{56F695B9-B4FC-4E53-B8E2-1E5AA4622792}">
      <dgm:prSet phldrT="[Texte]" custT="1"/>
      <dgm:spPr/>
      <dgm:t>
        <a:bodyPr/>
        <a:lstStyle/>
        <a:p>
          <a:r>
            <a:rPr lang="fr-FR" sz="1600" dirty="0" smtClean="0"/>
            <a:t>Paramètres </a:t>
          </a:r>
          <a:r>
            <a:rPr lang="fr-FR" sz="1600" dirty="0" smtClean="0">
              <a:hlinkClick xmlns:r="http://schemas.openxmlformats.org/officeDocument/2006/relationships" r:id="rId2" action="ppaction://hlinksldjump"/>
            </a:rPr>
            <a:t>p5</a:t>
          </a:r>
          <a:endParaRPr lang="fr-FR" sz="1600" dirty="0"/>
        </a:p>
      </dgm:t>
    </dgm:pt>
    <dgm:pt modelId="{B3C776FE-D8EA-46C2-B93F-3E56B5F13B98}" type="parTrans" cxnId="{4C224DBC-624D-48DA-ACCA-BF90C7A4F5FC}">
      <dgm:prSet/>
      <dgm:spPr/>
      <dgm:t>
        <a:bodyPr/>
        <a:lstStyle/>
        <a:p>
          <a:endParaRPr lang="fr-FR"/>
        </a:p>
      </dgm:t>
    </dgm:pt>
    <dgm:pt modelId="{FABED581-6810-415D-97BC-FBED2D28DD4D}" type="sibTrans" cxnId="{4C224DBC-624D-48DA-ACCA-BF90C7A4F5FC}">
      <dgm:prSet/>
      <dgm:spPr/>
      <dgm:t>
        <a:bodyPr/>
        <a:lstStyle/>
        <a:p>
          <a:endParaRPr lang="fr-FR"/>
        </a:p>
      </dgm:t>
    </dgm:pt>
    <dgm:pt modelId="{E1741F1F-99AF-427C-AC95-B7F28941FAB7}">
      <dgm:prSet phldrT="[Texte]"/>
      <dgm:spPr/>
      <dgm:t>
        <a:bodyPr/>
        <a:lstStyle/>
        <a:p>
          <a:r>
            <a:rPr lang="fr-FR" b="1" dirty="0" smtClean="0"/>
            <a:t>Recherche</a:t>
          </a:r>
          <a:endParaRPr lang="fr-FR" b="1" dirty="0"/>
        </a:p>
      </dgm:t>
    </dgm:pt>
    <dgm:pt modelId="{13E4E4DB-FFB3-47A8-9506-D8C88412E594}" type="parTrans" cxnId="{01364D78-F350-40E8-9D3E-6F50996F0990}">
      <dgm:prSet/>
      <dgm:spPr/>
      <dgm:t>
        <a:bodyPr/>
        <a:lstStyle/>
        <a:p>
          <a:endParaRPr lang="fr-FR"/>
        </a:p>
      </dgm:t>
    </dgm:pt>
    <dgm:pt modelId="{3A1E108B-BEB6-4B1B-8290-FA21CCEC3705}" type="sibTrans" cxnId="{01364D78-F350-40E8-9D3E-6F50996F0990}">
      <dgm:prSet/>
      <dgm:spPr/>
      <dgm:t>
        <a:bodyPr/>
        <a:lstStyle/>
        <a:p>
          <a:endParaRPr lang="fr-FR"/>
        </a:p>
      </dgm:t>
    </dgm:pt>
    <dgm:pt modelId="{E85C68DF-0513-4976-AFB5-A0A32B8920E3}">
      <dgm:prSet phldrT="[Texte]" custT="1"/>
      <dgm:spPr/>
      <dgm:t>
        <a:bodyPr/>
        <a:lstStyle/>
        <a:p>
          <a:r>
            <a:rPr lang="fr-FR" sz="1600" dirty="0" smtClean="0"/>
            <a:t>Rapide </a:t>
          </a:r>
          <a:r>
            <a:rPr lang="fr-FR" sz="1600" dirty="0" smtClean="0">
              <a:hlinkClick xmlns:r="http://schemas.openxmlformats.org/officeDocument/2006/relationships" r:id="rId3" action="ppaction://hlinksldjump"/>
            </a:rPr>
            <a:t>p6</a:t>
          </a:r>
          <a:endParaRPr lang="fr-FR" sz="1600" dirty="0"/>
        </a:p>
      </dgm:t>
    </dgm:pt>
    <dgm:pt modelId="{72E1D12A-316A-4B6C-B463-54944EE1DA04}" type="parTrans" cxnId="{5336D870-25D0-40EE-9323-2BFDE45D8935}">
      <dgm:prSet/>
      <dgm:spPr/>
      <dgm:t>
        <a:bodyPr/>
        <a:lstStyle/>
        <a:p>
          <a:endParaRPr lang="fr-FR"/>
        </a:p>
      </dgm:t>
    </dgm:pt>
    <dgm:pt modelId="{1CE8F72E-6327-4C87-8D9B-EA743F0F6413}" type="sibTrans" cxnId="{5336D870-25D0-40EE-9323-2BFDE45D8935}">
      <dgm:prSet/>
      <dgm:spPr/>
      <dgm:t>
        <a:bodyPr/>
        <a:lstStyle/>
        <a:p>
          <a:endParaRPr lang="fr-FR"/>
        </a:p>
      </dgm:t>
    </dgm:pt>
    <dgm:pt modelId="{C7898AA8-1FAE-492D-86F4-068777C91F7C}">
      <dgm:prSet phldrT="[Texte]" custT="1"/>
      <dgm:spPr/>
      <dgm:t>
        <a:bodyPr/>
        <a:lstStyle/>
        <a:p>
          <a:r>
            <a:rPr lang="fr-FR" sz="1600" dirty="0" smtClean="0"/>
            <a:t>Ciblée </a:t>
          </a:r>
          <a:r>
            <a:rPr lang="fr-FR" sz="1600" dirty="0" smtClean="0">
              <a:hlinkClick xmlns:r="http://schemas.openxmlformats.org/officeDocument/2006/relationships" r:id="rId3" action="ppaction://hlinksldjump"/>
            </a:rPr>
            <a:t>p6</a:t>
          </a:r>
          <a:r>
            <a:rPr lang="fr-FR" sz="1600" dirty="0" smtClean="0"/>
            <a:t>$</a:t>
          </a:r>
          <a:endParaRPr lang="fr-FR" sz="1600" dirty="0"/>
        </a:p>
      </dgm:t>
    </dgm:pt>
    <dgm:pt modelId="{054643B3-0380-4187-919A-C02085EB1D78}" type="parTrans" cxnId="{1E99C5B5-0EAD-4789-8DAD-DE98F0FF0E9A}">
      <dgm:prSet/>
      <dgm:spPr/>
      <dgm:t>
        <a:bodyPr/>
        <a:lstStyle/>
        <a:p>
          <a:endParaRPr lang="fr-FR"/>
        </a:p>
      </dgm:t>
    </dgm:pt>
    <dgm:pt modelId="{8EE4C3C5-471B-491A-AF36-32AE9FD28B24}" type="sibTrans" cxnId="{1E99C5B5-0EAD-4789-8DAD-DE98F0FF0E9A}">
      <dgm:prSet/>
      <dgm:spPr/>
      <dgm:t>
        <a:bodyPr/>
        <a:lstStyle/>
        <a:p>
          <a:endParaRPr lang="fr-FR"/>
        </a:p>
      </dgm:t>
    </dgm:pt>
    <dgm:pt modelId="{F87AEAF7-23AD-415E-AFBF-6F82DEB5D4C6}">
      <dgm:prSet phldrT="[Texte]"/>
      <dgm:spPr/>
      <dgm:t>
        <a:bodyPr/>
        <a:lstStyle/>
        <a:p>
          <a:r>
            <a:rPr lang="fr-FR" b="1" dirty="0" smtClean="0"/>
            <a:t>Votre quotidien</a:t>
          </a:r>
          <a:endParaRPr lang="fr-FR" b="1" dirty="0"/>
        </a:p>
      </dgm:t>
    </dgm:pt>
    <dgm:pt modelId="{CE78ED4A-2FB1-4284-8502-98D12B520380}" type="parTrans" cxnId="{774BE990-768F-4151-BD04-DD26BD4D60CA}">
      <dgm:prSet/>
      <dgm:spPr/>
      <dgm:t>
        <a:bodyPr/>
        <a:lstStyle/>
        <a:p>
          <a:endParaRPr lang="fr-FR"/>
        </a:p>
      </dgm:t>
    </dgm:pt>
    <dgm:pt modelId="{54C6FEEB-8CB0-49F5-9B4C-4D1113B82A86}" type="sibTrans" cxnId="{774BE990-768F-4151-BD04-DD26BD4D60CA}">
      <dgm:prSet/>
      <dgm:spPr/>
      <dgm:t>
        <a:bodyPr/>
        <a:lstStyle/>
        <a:p>
          <a:endParaRPr lang="fr-FR"/>
        </a:p>
      </dgm:t>
    </dgm:pt>
    <dgm:pt modelId="{5A35CF5B-9CB6-4164-AF51-75996094302D}">
      <dgm:prSet phldrT="[Texte]" custT="1"/>
      <dgm:spPr/>
      <dgm:t>
        <a:bodyPr/>
        <a:lstStyle/>
        <a:p>
          <a:r>
            <a:rPr lang="fr-FR" sz="1600" dirty="0" smtClean="0"/>
            <a:t>Paniers </a:t>
          </a:r>
          <a:r>
            <a:rPr lang="fr-FR" sz="1600" dirty="0" smtClean="0">
              <a:hlinkClick xmlns:r="http://schemas.openxmlformats.org/officeDocument/2006/relationships" r:id="rId4" action="ppaction://hlinksldjump"/>
            </a:rPr>
            <a:t>p9</a:t>
          </a:r>
          <a:endParaRPr lang="fr-FR" sz="1600" dirty="0"/>
        </a:p>
      </dgm:t>
    </dgm:pt>
    <dgm:pt modelId="{1154E291-95EF-4D6C-A453-6F824B710303}" type="parTrans" cxnId="{3552F2AF-0333-4B5E-B24C-4FBDBFBDF576}">
      <dgm:prSet/>
      <dgm:spPr/>
      <dgm:t>
        <a:bodyPr/>
        <a:lstStyle/>
        <a:p>
          <a:endParaRPr lang="fr-FR"/>
        </a:p>
      </dgm:t>
    </dgm:pt>
    <dgm:pt modelId="{FB3BEAA1-C8A5-4BB2-9492-33666814DC28}" type="sibTrans" cxnId="{3552F2AF-0333-4B5E-B24C-4FBDBFBDF576}">
      <dgm:prSet/>
      <dgm:spPr/>
      <dgm:t>
        <a:bodyPr/>
        <a:lstStyle/>
        <a:p>
          <a:endParaRPr lang="fr-FR"/>
        </a:p>
      </dgm:t>
    </dgm:pt>
    <dgm:pt modelId="{BD1788E0-50BF-43BA-8929-1B95AAE96F03}">
      <dgm:prSet phldrT="[Texte]" custT="1"/>
      <dgm:spPr/>
      <dgm:t>
        <a:bodyPr/>
        <a:lstStyle/>
        <a:p>
          <a:r>
            <a:rPr lang="fr-FR" sz="1600" dirty="0" smtClean="0"/>
            <a:t>Bons de commande </a:t>
          </a:r>
          <a:r>
            <a:rPr lang="fr-FR" sz="1600" dirty="0" smtClean="0">
              <a:hlinkClick xmlns:r="http://schemas.openxmlformats.org/officeDocument/2006/relationships" r:id="rId5" action="ppaction://hlinksldjump"/>
            </a:rPr>
            <a:t>p10</a:t>
          </a:r>
          <a:endParaRPr lang="fr-FR" sz="1600" dirty="0"/>
        </a:p>
      </dgm:t>
    </dgm:pt>
    <dgm:pt modelId="{C41B635A-B1B3-4961-98FE-852182576A9A}" type="parTrans" cxnId="{CFA357B9-D29F-4558-93A2-045C704F77C0}">
      <dgm:prSet/>
      <dgm:spPr/>
      <dgm:t>
        <a:bodyPr/>
        <a:lstStyle/>
        <a:p>
          <a:endParaRPr lang="fr-FR"/>
        </a:p>
      </dgm:t>
    </dgm:pt>
    <dgm:pt modelId="{5702FAF9-08ED-4CD9-B261-06FEF4AD9D35}" type="sibTrans" cxnId="{CFA357B9-D29F-4558-93A2-045C704F77C0}">
      <dgm:prSet/>
      <dgm:spPr/>
      <dgm:t>
        <a:bodyPr/>
        <a:lstStyle/>
        <a:p>
          <a:endParaRPr lang="fr-FR"/>
        </a:p>
      </dgm:t>
    </dgm:pt>
    <dgm:pt modelId="{03E93AA8-C8DC-49E0-A2CB-BA2F7C3D5C99}">
      <dgm:prSet phldrT="[Texte]" custT="1"/>
      <dgm:spPr/>
      <dgm:t>
        <a:bodyPr/>
        <a:lstStyle/>
        <a:p>
          <a:r>
            <a:rPr lang="fr-FR" sz="1600" dirty="0" smtClean="0"/>
            <a:t>Contenu du compte </a:t>
          </a:r>
          <a:r>
            <a:rPr lang="fr-FR" sz="1600" u="sng" dirty="0" smtClean="0">
              <a:solidFill>
                <a:schemeClr val="accent1">
                  <a:lumMod val="75000"/>
                </a:schemeClr>
              </a:solidFill>
            </a:rPr>
            <a:t>p4</a:t>
          </a:r>
          <a:endParaRPr lang="fr-FR" sz="1600" u="sng" dirty="0">
            <a:solidFill>
              <a:schemeClr val="accent1">
                <a:lumMod val="75000"/>
              </a:schemeClr>
            </a:solidFill>
          </a:endParaRPr>
        </a:p>
      </dgm:t>
    </dgm:pt>
    <dgm:pt modelId="{D3438B6B-1F7F-4328-9DFB-1BAE3F270DDA}" type="parTrans" cxnId="{8E306A0F-7FF4-4577-83FD-AAA561A75B7B}">
      <dgm:prSet/>
      <dgm:spPr/>
      <dgm:t>
        <a:bodyPr/>
        <a:lstStyle/>
        <a:p>
          <a:endParaRPr lang="fr-FR"/>
        </a:p>
      </dgm:t>
    </dgm:pt>
    <dgm:pt modelId="{964AE31D-3BD4-46A4-B098-CF9083858CBA}" type="sibTrans" cxnId="{8E306A0F-7FF4-4577-83FD-AAA561A75B7B}">
      <dgm:prSet/>
      <dgm:spPr/>
      <dgm:t>
        <a:bodyPr/>
        <a:lstStyle/>
        <a:p>
          <a:endParaRPr lang="fr-FR"/>
        </a:p>
      </dgm:t>
    </dgm:pt>
    <dgm:pt modelId="{9311B29D-7E24-4952-A8C6-C9A80388414D}">
      <dgm:prSet phldrT="[Texte]" custT="1"/>
      <dgm:spPr/>
      <dgm:t>
        <a:bodyPr/>
        <a:lstStyle/>
        <a:p>
          <a:r>
            <a:rPr lang="fr-FR" sz="1600" dirty="0" smtClean="0"/>
            <a:t>Avancée </a:t>
          </a:r>
          <a:r>
            <a:rPr lang="fr-FR" sz="1600" dirty="0" smtClean="0">
              <a:hlinkClick xmlns:r="http://schemas.openxmlformats.org/officeDocument/2006/relationships" r:id="rId6" action="ppaction://hlinksldjump"/>
            </a:rPr>
            <a:t>p7</a:t>
          </a:r>
          <a:endParaRPr lang="fr-FR" sz="1600" dirty="0"/>
        </a:p>
      </dgm:t>
    </dgm:pt>
    <dgm:pt modelId="{BDC7CFEA-DC55-43BE-A681-F387EB8EF5D9}" type="parTrans" cxnId="{2DE3B82C-7CA8-4412-A660-B8BAFB9F82F1}">
      <dgm:prSet/>
      <dgm:spPr/>
      <dgm:t>
        <a:bodyPr/>
        <a:lstStyle/>
        <a:p>
          <a:endParaRPr lang="fr-FR"/>
        </a:p>
      </dgm:t>
    </dgm:pt>
    <dgm:pt modelId="{207EC48C-9068-454C-AE51-B945F8118276}" type="sibTrans" cxnId="{2DE3B82C-7CA8-4412-A660-B8BAFB9F82F1}">
      <dgm:prSet/>
      <dgm:spPr/>
      <dgm:t>
        <a:bodyPr/>
        <a:lstStyle/>
        <a:p>
          <a:endParaRPr lang="fr-FR"/>
        </a:p>
      </dgm:t>
    </dgm:pt>
    <dgm:pt modelId="{DBB8F253-6BA5-40EB-9602-763C366C1BA1}">
      <dgm:prSet phldrT="[Texte]" custT="1"/>
      <dgm:spPr/>
      <dgm:t>
        <a:bodyPr/>
        <a:lstStyle/>
        <a:p>
          <a:r>
            <a:rPr lang="fr-FR" sz="1600" dirty="0" smtClean="0"/>
            <a:t>ISBN </a:t>
          </a:r>
          <a:r>
            <a:rPr lang="fr-FR" sz="1600" dirty="0" smtClean="0">
              <a:hlinkClick xmlns:r="http://schemas.openxmlformats.org/officeDocument/2006/relationships" r:id="rId6" action="ppaction://hlinksldjump"/>
            </a:rPr>
            <a:t>p7</a:t>
          </a:r>
          <a:endParaRPr lang="fr-FR" sz="1600" dirty="0"/>
        </a:p>
      </dgm:t>
    </dgm:pt>
    <dgm:pt modelId="{78826D33-F5A2-4BB0-93B3-5E1C1699A85B}" type="parTrans" cxnId="{85692A4E-6D9C-41AE-9639-3C8D605551D7}">
      <dgm:prSet/>
      <dgm:spPr/>
      <dgm:t>
        <a:bodyPr/>
        <a:lstStyle/>
        <a:p>
          <a:endParaRPr lang="fr-FR"/>
        </a:p>
      </dgm:t>
    </dgm:pt>
    <dgm:pt modelId="{66037271-D478-49C1-8829-46F3F77B7AE8}" type="sibTrans" cxnId="{85692A4E-6D9C-41AE-9639-3C8D605551D7}">
      <dgm:prSet/>
      <dgm:spPr/>
      <dgm:t>
        <a:bodyPr/>
        <a:lstStyle/>
        <a:p>
          <a:endParaRPr lang="fr-FR"/>
        </a:p>
      </dgm:t>
    </dgm:pt>
    <dgm:pt modelId="{0D5E7E9B-8EFA-46CC-B88F-7CDB42D016C5}">
      <dgm:prSet phldrT="[Texte]" custT="1"/>
      <dgm:spPr/>
      <dgm:t>
        <a:bodyPr/>
        <a:lstStyle/>
        <a:p>
          <a:r>
            <a:rPr lang="fr-FR" sz="1600" dirty="0" smtClean="0"/>
            <a:t>Export </a:t>
          </a:r>
          <a:r>
            <a:rPr lang="fr-FR" sz="1600" dirty="0" smtClean="0">
              <a:hlinkClick xmlns:r="http://schemas.openxmlformats.org/officeDocument/2006/relationships" r:id="rId5" action="ppaction://hlinksldjump"/>
            </a:rPr>
            <a:t>p10</a:t>
          </a:r>
          <a:endParaRPr lang="fr-FR" sz="1600" dirty="0"/>
        </a:p>
      </dgm:t>
    </dgm:pt>
    <dgm:pt modelId="{4D7DC52D-405E-4969-AC73-844084837EF5}" type="parTrans" cxnId="{4853C3E8-D8AD-410D-8BCF-1BC4677EDC1F}">
      <dgm:prSet/>
      <dgm:spPr/>
      <dgm:t>
        <a:bodyPr/>
        <a:lstStyle/>
        <a:p>
          <a:endParaRPr lang="fr-FR"/>
        </a:p>
      </dgm:t>
    </dgm:pt>
    <dgm:pt modelId="{BA76FDA9-92A2-42AF-B97B-8052C36C9D37}" type="sibTrans" cxnId="{4853C3E8-D8AD-410D-8BCF-1BC4677EDC1F}">
      <dgm:prSet/>
      <dgm:spPr/>
      <dgm:t>
        <a:bodyPr/>
        <a:lstStyle/>
        <a:p>
          <a:endParaRPr lang="fr-FR"/>
        </a:p>
      </dgm:t>
    </dgm:pt>
    <dgm:pt modelId="{C23C479B-E4D8-4E0D-B4AD-9C25CD67F6D8}">
      <dgm:prSet phldrT="[Texte]" custT="1"/>
      <dgm:spPr/>
      <dgm:t>
        <a:bodyPr/>
        <a:lstStyle/>
        <a:p>
          <a:r>
            <a:rPr lang="fr-FR" sz="1600" dirty="0" smtClean="0"/>
            <a:t>Modèles d’impressions </a:t>
          </a:r>
          <a:r>
            <a:rPr lang="fr-FR" sz="1600" dirty="0" smtClean="0">
              <a:hlinkClick xmlns:r="http://schemas.openxmlformats.org/officeDocument/2006/relationships" r:id="rId7" action="ppaction://hlinksldjump"/>
            </a:rPr>
            <a:t>p11</a:t>
          </a:r>
          <a:endParaRPr lang="fr-FR" sz="1600" dirty="0"/>
        </a:p>
      </dgm:t>
    </dgm:pt>
    <dgm:pt modelId="{F377F76D-009C-4CC5-914F-1CD5F1D67A24}" type="parTrans" cxnId="{4AFF6537-0708-4A09-813C-D5DBAFD1FBFD}">
      <dgm:prSet/>
      <dgm:spPr/>
      <dgm:t>
        <a:bodyPr/>
        <a:lstStyle/>
        <a:p>
          <a:endParaRPr lang="fr-FR"/>
        </a:p>
      </dgm:t>
    </dgm:pt>
    <dgm:pt modelId="{6DED4D00-857A-4979-B310-A3B525C5929B}" type="sibTrans" cxnId="{4AFF6537-0708-4A09-813C-D5DBAFD1FBFD}">
      <dgm:prSet/>
      <dgm:spPr/>
      <dgm:t>
        <a:bodyPr/>
        <a:lstStyle/>
        <a:p>
          <a:endParaRPr lang="fr-FR"/>
        </a:p>
      </dgm:t>
    </dgm:pt>
    <dgm:pt modelId="{D1231582-041D-449F-8F55-E9D0E36AADA8}">
      <dgm:prSet phldrT="[Texte]" custT="1"/>
      <dgm:spPr/>
      <dgm:t>
        <a:bodyPr/>
        <a:lstStyle/>
        <a:p>
          <a:r>
            <a:rPr lang="fr-FR" sz="1600" dirty="0" smtClean="0"/>
            <a:t>Veille et périmètre </a:t>
          </a:r>
          <a:r>
            <a:rPr lang="fr-FR" sz="1600" dirty="0" smtClean="0">
              <a:hlinkClick xmlns:r="http://schemas.openxmlformats.org/officeDocument/2006/relationships" r:id="rId8" action="ppaction://hlinksldjump"/>
            </a:rPr>
            <a:t>p8</a:t>
          </a:r>
          <a:endParaRPr lang="fr-FR" sz="1600" dirty="0"/>
        </a:p>
      </dgm:t>
    </dgm:pt>
    <dgm:pt modelId="{4217D83A-7AF6-4460-9F41-034C4D41B9DE}" type="parTrans" cxnId="{CA700483-7CAE-4EAE-8EA5-AA09DEF68070}">
      <dgm:prSet/>
      <dgm:spPr/>
      <dgm:t>
        <a:bodyPr/>
        <a:lstStyle/>
        <a:p>
          <a:endParaRPr lang="fr-FR"/>
        </a:p>
      </dgm:t>
    </dgm:pt>
    <dgm:pt modelId="{CAF3B723-24E4-4821-8068-CFB4D71E9121}" type="sibTrans" cxnId="{CA700483-7CAE-4EAE-8EA5-AA09DEF68070}">
      <dgm:prSet/>
      <dgm:spPr/>
      <dgm:t>
        <a:bodyPr/>
        <a:lstStyle/>
        <a:p>
          <a:endParaRPr lang="fr-FR"/>
        </a:p>
      </dgm:t>
    </dgm:pt>
    <dgm:pt modelId="{82C7B24E-6C8D-4878-8F98-E4039CBABF50}">
      <dgm:prSet phldrT="[Texte]" custT="1"/>
      <dgm:spPr/>
      <dgm:t>
        <a:bodyPr/>
        <a:lstStyle/>
        <a:p>
          <a:r>
            <a:rPr lang="fr-FR" sz="1600" dirty="0" smtClean="0"/>
            <a:t>Media </a:t>
          </a:r>
          <a:r>
            <a:rPr lang="fr-FR" sz="1600" dirty="0" smtClean="0">
              <a:hlinkClick xmlns:r="http://schemas.openxmlformats.org/officeDocument/2006/relationships" r:id="rId3" action="ppaction://hlinksldjump"/>
            </a:rPr>
            <a:t>p6</a:t>
          </a:r>
          <a:endParaRPr lang="fr-FR" sz="1600" dirty="0"/>
        </a:p>
      </dgm:t>
    </dgm:pt>
    <dgm:pt modelId="{C92B082B-B233-4034-AFFD-EF2538899D18}" type="parTrans" cxnId="{6DB3F009-B411-48B9-80E6-1403FBFF177B}">
      <dgm:prSet/>
      <dgm:spPr/>
      <dgm:t>
        <a:bodyPr/>
        <a:lstStyle/>
        <a:p>
          <a:endParaRPr lang="fr-FR"/>
        </a:p>
      </dgm:t>
    </dgm:pt>
    <dgm:pt modelId="{7D9AAE07-7B8C-4685-94BD-03FC83A25389}" type="sibTrans" cxnId="{6DB3F009-B411-48B9-80E6-1403FBFF177B}">
      <dgm:prSet/>
      <dgm:spPr/>
      <dgm:t>
        <a:bodyPr/>
        <a:lstStyle/>
        <a:p>
          <a:endParaRPr lang="fr-FR"/>
        </a:p>
      </dgm:t>
    </dgm:pt>
    <dgm:pt modelId="{FF6ADC76-813F-4F2A-9DD2-BFFCA44FEE87}">
      <dgm:prSet phldrT="[Texte]" custT="1"/>
      <dgm:spPr/>
      <dgm:t>
        <a:bodyPr/>
        <a:lstStyle/>
        <a:p>
          <a:r>
            <a:rPr lang="fr-FR" sz="1600" dirty="0" smtClean="0"/>
            <a:t>Notices </a:t>
          </a:r>
          <a:r>
            <a:rPr lang="fr-FR" sz="1600" dirty="0" smtClean="0">
              <a:hlinkClick xmlns:r="http://schemas.openxmlformats.org/officeDocument/2006/relationships" r:id="rId7" action="ppaction://hlinksldjump"/>
            </a:rPr>
            <a:t>p11</a:t>
          </a:r>
          <a:endParaRPr lang="fr-FR" sz="1600" dirty="0"/>
        </a:p>
      </dgm:t>
    </dgm:pt>
    <dgm:pt modelId="{D417FF02-7FE4-4592-8E39-E606D0D26A53}" type="parTrans" cxnId="{30F3B2D0-6357-4647-A6CC-68A383E73E4C}">
      <dgm:prSet/>
      <dgm:spPr/>
      <dgm:t>
        <a:bodyPr/>
        <a:lstStyle/>
        <a:p>
          <a:endParaRPr lang="fr-FR"/>
        </a:p>
      </dgm:t>
    </dgm:pt>
    <dgm:pt modelId="{620D328D-7D61-47FD-9264-53B106263BA3}" type="sibTrans" cxnId="{30F3B2D0-6357-4647-A6CC-68A383E73E4C}">
      <dgm:prSet/>
      <dgm:spPr/>
      <dgm:t>
        <a:bodyPr/>
        <a:lstStyle/>
        <a:p>
          <a:endParaRPr lang="fr-FR"/>
        </a:p>
      </dgm:t>
    </dgm:pt>
    <dgm:pt modelId="{988BA3A4-96EF-42AB-89C5-BB5D73017BA8}" type="pres">
      <dgm:prSet presAssocID="{8F76900B-5719-41D2-8586-E236DF7A84A4}" presName="Name0" presStyleCnt="0">
        <dgm:presLayoutVars>
          <dgm:dir/>
          <dgm:animLvl val="lvl"/>
          <dgm:resizeHandles val="exact"/>
        </dgm:presLayoutVars>
      </dgm:prSet>
      <dgm:spPr/>
      <dgm:t>
        <a:bodyPr/>
        <a:lstStyle/>
        <a:p>
          <a:endParaRPr lang="fr-FR"/>
        </a:p>
      </dgm:t>
    </dgm:pt>
    <dgm:pt modelId="{B13E9A90-28E9-451E-B3F5-DCD417B0A897}" type="pres">
      <dgm:prSet presAssocID="{AB24FB02-B8BF-4FA4-903E-4A60CD49784D}" presName="composite" presStyleCnt="0"/>
      <dgm:spPr/>
    </dgm:pt>
    <dgm:pt modelId="{71DDD37A-9397-4F6A-B882-7D42C55ACA82}" type="pres">
      <dgm:prSet presAssocID="{AB24FB02-B8BF-4FA4-903E-4A60CD49784D}" presName="parTx" presStyleLbl="alignNode1" presStyleIdx="0" presStyleCnt="3">
        <dgm:presLayoutVars>
          <dgm:chMax val="0"/>
          <dgm:chPref val="0"/>
          <dgm:bulletEnabled val="1"/>
        </dgm:presLayoutVars>
      </dgm:prSet>
      <dgm:spPr/>
      <dgm:t>
        <a:bodyPr/>
        <a:lstStyle/>
        <a:p>
          <a:endParaRPr lang="fr-FR"/>
        </a:p>
      </dgm:t>
    </dgm:pt>
    <dgm:pt modelId="{892D6BD9-B8C4-4E4A-B648-AE373AE46D58}" type="pres">
      <dgm:prSet presAssocID="{AB24FB02-B8BF-4FA4-903E-4A60CD49784D}" presName="desTx" presStyleLbl="alignAccFollowNode1" presStyleIdx="0" presStyleCnt="3">
        <dgm:presLayoutVars>
          <dgm:bulletEnabled val="1"/>
        </dgm:presLayoutVars>
      </dgm:prSet>
      <dgm:spPr/>
      <dgm:t>
        <a:bodyPr/>
        <a:lstStyle/>
        <a:p>
          <a:endParaRPr lang="fr-FR"/>
        </a:p>
      </dgm:t>
    </dgm:pt>
    <dgm:pt modelId="{BDA385F5-336D-430E-AC31-3843B849720E}" type="pres">
      <dgm:prSet presAssocID="{01C3D3CF-8AC8-41C0-819E-918AADA7968F}" presName="space" presStyleCnt="0"/>
      <dgm:spPr/>
    </dgm:pt>
    <dgm:pt modelId="{D36DA6BA-4380-4753-8529-C61B976412E2}" type="pres">
      <dgm:prSet presAssocID="{E1741F1F-99AF-427C-AC95-B7F28941FAB7}" presName="composite" presStyleCnt="0"/>
      <dgm:spPr/>
    </dgm:pt>
    <dgm:pt modelId="{93ABAE48-692F-4F45-8BFF-864EF77C004F}" type="pres">
      <dgm:prSet presAssocID="{E1741F1F-99AF-427C-AC95-B7F28941FAB7}" presName="parTx" presStyleLbl="alignNode1" presStyleIdx="1" presStyleCnt="3" custScaleX="130750" custLinFactNeighborX="-2337">
        <dgm:presLayoutVars>
          <dgm:chMax val="0"/>
          <dgm:chPref val="0"/>
          <dgm:bulletEnabled val="1"/>
        </dgm:presLayoutVars>
      </dgm:prSet>
      <dgm:spPr/>
      <dgm:t>
        <a:bodyPr/>
        <a:lstStyle/>
        <a:p>
          <a:endParaRPr lang="fr-FR"/>
        </a:p>
      </dgm:t>
    </dgm:pt>
    <dgm:pt modelId="{C371A162-9F1C-42EC-BB03-D13C33C7B12C}" type="pres">
      <dgm:prSet presAssocID="{E1741F1F-99AF-427C-AC95-B7F28941FAB7}" presName="desTx" presStyleLbl="alignAccFollowNode1" presStyleIdx="1" presStyleCnt="3" custScaleX="130750" custLinFactNeighborX="-2337">
        <dgm:presLayoutVars>
          <dgm:bulletEnabled val="1"/>
        </dgm:presLayoutVars>
      </dgm:prSet>
      <dgm:spPr/>
      <dgm:t>
        <a:bodyPr/>
        <a:lstStyle/>
        <a:p>
          <a:endParaRPr lang="fr-FR"/>
        </a:p>
      </dgm:t>
    </dgm:pt>
    <dgm:pt modelId="{89081259-69F2-4E8E-B64B-CBCE9DC92338}" type="pres">
      <dgm:prSet presAssocID="{3A1E108B-BEB6-4B1B-8290-FA21CCEC3705}" presName="space" presStyleCnt="0"/>
      <dgm:spPr/>
    </dgm:pt>
    <dgm:pt modelId="{3E7822A6-99DD-49C3-BEAE-B19A4E140B9B}" type="pres">
      <dgm:prSet presAssocID="{F87AEAF7-23AD-415E-AFBF-6F82DEB5D4C6}" presName="composite" presStyleCnt="0"/>
      <dgm:spPr/>
    </dgm:pt>
    <dgm:pt modelId="{07CD8F7F-0E72-4845-A7A5-AE168CA22062}" type="pres">
      <dgm:prSet presAssocID="{F87AEAF7-23AD-415E-AFBF-6F82DEB5D4C6}" presName="parTx" presStyleLbl="alignNode1" presStyleIdx="2" presStyleCnt="3" custScaleX="115859">
        <dgm:presLayoutVars>
          <dgm:chMax val="0"/>
          <dgm:chPref val="0"/>
          <dgm:bulletEnabled val="1"/>
        </dgm:presLayoutVars>
      </dgm:prSet>
      <dgm:spPr/>
      <dgm:t>
        <a:bodyPr/>
        <a:lstStyle/>
        <a:p>
          <a:endParaRPr lang="fr-FR"/>
        </a:p>
      </dgm:t>
    </dgm:pt>
    <dgm:pt modelId="{D28DAE6A-2902-4FA8-BCAB-D40D5E827793}" type="pres">
      <dgm:prSet presAssocID="{F87AEAF7-23AD-415E-AFBF-6F82DEB5D4C6}" presName="desTx" presStyleLbl="alignAccFollowNode1" presStyleIdx="2" presStyleCnt="3" custScaleX="115859">
        <dgm:presLayoutVars>
          <dgm:bulletEnabled val="1"/>
        </dgm:presLayoutVars>
      </dgm:prSet>
      <dgm:spPr/>
      <dgm:t>
        <a:bodyPr/>
        <a:lstStyle/>
        <a:p>
          <a:endParaRPr lang="fr-FR"/>
        </a:p>
      </dgm:t>
    </dgm:pt>
  </dgm:ptLst>
  <dgm:cxnLst>
    <dgm:cxn modelId="{CA700483-7CAE-4EAE-8EA5-AA09DEF68070}" srcId="{E1741F1F-99AF-427C-AC95-B7F28941FAB7}" destId="{D1231582-041D-449F-8F55-E9D0E36AADA8}" srcOrd="5" destOrd="0" parTransId="{4217D83A-7AF6-4460-9F41-034C4D41B9DE}" sibTransId="{CAF3B723-24E4-4821-8068-CFB4D71E9121}"/>
    <dgm:cxn modelId="{6DB3F009-B411-48B9-80E6-1403FBFF177B}" srcId="{E1741F1F-99AF-427C-AC95-B7F28941FAB7}" destId="{82C7B24E-6C8D-4878-8F98-E4039CBABF50}" srcOrd="2" destOrd="0" parTransId="{C92B082B-B233-4034-AFFD-EF2538899D18}" sibTransId="{7D9AAE07-7B8C-4685-94BD-03FC83A25389}"/>
    <dgm:cxn modelId="{BB00F96E-FF18-43E5-8226-0098AF0163F2}" type="presOf" srcId="{BD1788E0-50BF-43BA-8929-1B95AAE96F03}" destId="{D28DAE6A-2902-4FA8-BCAB-D40D5E827793}" srcOrd="0" destOrd="1" presId="urn:microsoft.com/office/officeart/2005/8/layout/hList1"/>
    <dgm:cxn modelId="{4AFF6537-0708-4A09-813C-D5DBAFD1FBFD}" srcId="{F87AEAF7-23AD-415E-AFBF-6F82DEB5D4C6}" destId="{C23C479B-E4D8-4E0D-B4AD-9C25CD67F6D8}" srcOrd="3" destOrd="0" parTransId="{F377F76D-009C-4CC5-914F-1CD5F1D67A24}" sibTransId="{6DED4D00-857A-4979-B310-A3B525C5929B}"/>
    <dgm:cxn modelId="{FAE0A49A-1DBA-47D8-A628-A1091AF3472C}" type="presOf" srcId="{FF6ADC76-813F-4F2A-9DD2-BFFCA44FEE87}" destId="{D28DAE6A-2902-4FA8-BCAB-D40D5E827793}" srcOrd="0" destOrd="4" presId="urn:microsoft.com/office/officeart/2005/8/layout/hList1"/>
    <dgm:cxn modelId="{30F3B2D0-6357-4647-A6CC-68A383E73E4C}" srcId="{F87AEAF7-23AD-415E-AFBF-6F82DEB5D4C6}" destId="{FF6ADC76-813F-4F2A-9DD2-BFFCA44FEE87}" srcOrd="4" destOrd="0" parTransId="{D417FF02-7FE4-4592-8E39-E606D0D26A53}" sibTransId="{620D328D-7D61-47FD-9264-53B106263BA3}"/>
    <dgm:cxn modelId="{6DD5B263-5BF5-44F6-A2C5-B35566F6A837}" type="presOf" srcId="{03E93AA8-C8DC-49E0-A2CB-BA2F7C3D5C99}" destId="{892D6BD9-B8C4-4E4A-B648-AE373AE46D58}" srcOrd="0" destOrd="1" presId="urn:microsoft.com/office/officeart/2005/8/layout/hList1"/>
    <dgm:cxn modelId="{80A26912-B31C-4B84-BC00-CB5EE88C6C78}" type="presOf" srcId="{8F76900B-5719-41D2-8586-E236DF7A84A4}" destId="{988BA3A4-96EF-42AB-89C5-BB5D73017BA8}" srcOrd="0" destOrd="0" presId="urn:microsoft.com/office/officeart/2005/8/layout/hList1"/>
    <dgm:cxn modelId="{248E855E-F385-4744-8623-126492210144}" type="presOf" srcId="{C7898AA8-1FAE-492D-86F4-068777C91F7C}" destId="{C371A162-9F1C-42EC-BB03-D13C33C7B12C}" srcOrd="0" destOrd="1" presId="urn:microsoft.com/office/officeart/2005/8/layout/hList1"/>
    <dgm:cxn modelId="{CFA357B9-D29F-4558-93A2-045C704F77C0}" srcId="{F87AEAF7-23AD-415E-AFBF-6F82DEB5D4C6}" destId="{BD1788E0-50BF-43BA-8929-1B95AAE96F03}" srcOrd="1" destOrd="0" parTransId="{C41B635A-B1B3-4961-98FE-852182576A9A}" sibTransId="{5702FAF9-08ED-4CD9-B261-06FEF4AD9D35}"/>
    <dgm:cxn modelId="{2DE3B82C-7CA8-4412-A660-B8BAFB9F82F1}" srcId="{E1741F1F-99AF-427C-AC95-B7F28941FAB7}" destId="{9311B29D-7E24-4952-A8C6-C9A80388414D}" srcOrd="3" destOrd="0" parTransId="{BDC7CFEA-DC55-43BE-A681-F387EB8EF5D9}" sibTransId="{207EC48C-9068-454C-AE51-B945F8118276}"/>
    <dgm:cxn modelId="{01364D78-F350-40E8-9D3E-6F50996F0990}" srcId="{8F76900B-5719-41D2-8586-E236DF7A84A4}" destId="{E1741F1F-99AF-427C-AC95-B7F28941FAB7}" srcOrd="1" destOrd="0" parTransId="{13E4E4DB-FFB3-47A8-9506-D8C88412E594}" sibTransId="{3A1E108B-BEB6-4B1B-8290-FA21CCEC3705}"/>
    <dgm:cxn modelId="{5B619917-ACC5-40F6-BDE5-EA6C47A5C60E}" type="presOf" srcId="{DBB8F253-6BA5-40EB-9602-763C366C1BA1}" destId="{C371A162-9F1C-42EC-BB03-D13C33C7B12C}" srcOrd="0" destOrd="4" presId="urn:microsoft.com/office/officeart/2005/8/layout/hList1"/>
    <dgm:cxn modelId="{8E306A0F-7FF4-4577-83FD-AAA561A75B7B}" srcId="{AB24FB02-B8BF-4FA4-903E-4A60CD49784D}" destId="{03E93AA8-C8DC-49E0-A2CB-BA2F7C3D5C99}" srcOrd="1" destOrd="0" parTransId="{D3438B6B-1F7F-4328-9DFB-1BAE3F270DDA}" sibTransId="{964AE31D-3BD4-46A4-B098-CF9083858CBA}"/>
    <dgm:cxn modelId="{5336D870-25D0-40EE-9323-2BFDE45D8935}" srcId="{E1741F1F-99AF-427C-AC95-B7F28941FAB7}" destId="{E85C68DF-0513-4976-AFB5-A0A32B8920E3}" srcOrd="0" destOrd="0" parTransId="{72E1D12A-316A-4B6C-B463-54944EE1DA04}" sibTransId="{1CE8F72E-6327-4C87-8D9B-EA743F0F6413}"/>
    <dgm:cxn modelId="{E293547E-5466-4506-B7A4-4F9C6A6BEB34}" srcId="{AB24FB02-B8BF-4FA4-903E-4A60CD49784D}" destId="{CE5046EF-F52E-4ED5-A81B-89C012EAABE3}" srcOrd="0" destOrd="0" parTransId="{6D781355-3C45-400E-92D9-3D10C2E85AAA}" sibTransId="{F54401BB-6BA4-450D-ADE7-E610603D5FE7}"/>
    <dgm:cxn modelId="{84C63A0D-3C81-4FD1-93BD-B3A4CD9C9E51}" type="presOf" srcId="{C23C479B-E4D8-4E0D-B4AD-9C25CD67F6D8}" destId="{D28DAE6A-2902-4FA8-BCAB-D40D5E827793}" srcOrd="0" destOrd="3" presId="urn:microsoft.com/office/officeart/2005/8/layout/hList1"/>
    <dgm:cxn modelId="{774BE990-768F-4151-BD04-DD26BD4D60CA}" srcId="{8F76900B-5719-41D2-8586-E236DF7A84A4}" destId="{F87AEAF7-23AD-415E-AFBF-6F82DEB5D4C6}" srcOrd="2" destOrd="0" parTransId="{CE78ED4A-2FB1-4284-8502-98D12B520380}" sibTransId="{54C6FEEB-8CB0-49F5-9B4C-4D1113B82A86}"/>
    <dgm:cxn modelId="{6CC56E61-935A-489C-9C1D-DEA7E0DEA1E7}" type="presOf" srcId="{D1231582-041D-449F-8F55-E9D0E36AADA8}" destId="{C371A162-9F1C-42EC-BB03-D13C33C7B12C}" srcOrd="0" destOrd="5" presId="urn:microsoft.com/office/officeart/2005/8/layout/hList1"/>
    <dgm:cxn modelId="{2A7FB014-DAF6-4CA4-88B7-000DC148DAB3}" type="presOf" srcId="{E85C68DF-0513-4976-AFB5-A0A32B8920E3}" destId="{C371A162-9F1C-42EC-BB03-D13C33C7B12C}" srcOrd="0" destOrd="0" presId="urn:microsoft.com/office/officeart/2005/8/layout/hList1"/>
    <dgm:cxn modelId="{BA6DD357-2C23-43EB-97CF-8A169473ACD1}" type="presOf" srcId="{F87AEAF7-23AD-415E-AFBF-6F82DEB5D4C6}" destId="{07CD8F7F-0E72-4845-A7A5-AE168CA22062}" srcOrd="0" destOrd="0" presId="urn:microsoft.com/office/officeart/2005/8/layout/hList1"/>
    <dgm:cxn modelId="{0D1D1091-76A7-408C-8338-A961EA7DAA87}" type="presOf" srcId="{0D5E7E9B-8EFA-46CC-B88F-7CDB42D016C5}" destId="{D28DAE6A-2902-4FA8-BCAB-D40D5E827793}" srcOrd="0" destOrd="2" presId="urn:microsoft.com/office/officeart/2005/8/layout/hList1"/>
    <dgm:cxn modelId="{85692A4E-6D9C-41AE-9639-3C8D605551D7}" srcId="{E1741F1F-99AF-427C-AC95-B7F28941FAB7}" destId="{DBB8F253-6BA5-40EB-9602-763C366C1BA1}" srcOrd="4" destOrd="0" parTransId="{78826D33-F5A2-4BB0-93B3-5E1C1699A85B}" sibTransId="{66037271-D478-49C1-8829-46F3F77B7AE8}"/>
    <dgm:cxn modelId="{4853C3E8-D8AD-410D-8BCF-1BC4677EDC1F}" srcId="{F87AEAF7-23AD-415E-AFBF-6F82DEB5D4C6}" destId="{0D5E7E9B-8EFA-46CC-B88F-7CDB42D016C5}" srcOrd="2" destOrd="0" parTransId="{4D7DC52D-405E-4969-AC73-844084837EF5}" sibTransId="{BA76FDA9-92A2-42AF-B97B-8052C36C9D37}"/>
    <dgm:cxn modelId="{74DF9869-BC7E-4116-BD67-A149E97ABA20}" type="presOf" srcId="{5A35CF5B-9CB6-4164-AF51-75996094302D}" destId="{D28DAE6A-2902-4FA8-BCAB-D40D5E827793}" srcOrd="0" destOrd="0" presId="urn:microsoft.com/office/officeart/2005/8/layout/hList1"/>
    <dgm:cxn modelId="{BF271AED-4320-4FAE-8DF6-EA3DFD1DDA6D}" type="presOf" srcId="{56F695B9-B4FC-4E53-B8E2-1E5AA4622792}" destId="{892D6BD9-B8C4-4E4A-B648-AE373AE46D58}" srcOrd="0" destOrd="2" presId="urn:microsoft.com/office/officeart/2005/8/layout/hList1"/>
    <dgm:cxn modelId="{3552F2AF-0333-4B5E-B24C-4FBDBFBDF576}" srcId="{F87AEAF7-23AD-415E-AFBF-6F82DEB5D4C6}" destId="{5A35CF5B-9CB6-4164-AF51-75996094302D}" srcOrd="0" destOrd="0" parTransId="{1154E291-95EF-4D6C-A453-6F824B710303}" sibTransId="{FB3BEAA1-C8A5-4BB2-9492-33666814DC28}"/>
    <dgm:cxn modelId="{28F5906F-985E-430F-AA37-EA523C165AE6}" type="presOf" srcId="{82C7B24E-6C8D-4878-8F98-E4039CBABF50}" destId="{C371A162-9F1C-42EC-BB03-D13C33C7B12C}" srcOrd="0" destOrd="2" presId="urn:microsoft.com/office/officeart/2005/8/layout/hList1"/>
    <dgm:cxn modelId="{4C224DBC-624D-48DA-ACCA-BF90C7A4F5FC}" srcId="{AB24FB02-B8BF-4FA4-903E-4A60CD49784D}" destId="{56F695B9-B4FC-4E53-B8E2-1E5AA4622792}" srcOrd="2" destOrd="0" parTransId="{B3C776FE-D8EA-46C2-B93F-3E56B5F13B98}" sibTransId="{FABED581-6810-415D-97BC-FBED2D28DD4D}"/>
    <dgm:cxn modelId="{238D6B69-E7A3-476B-B7B5-24B62E1873DC}" type="presOf" srcId="{AB24FB02-B8BF-4FA4-903E-4A60CD49784D}" destId="{71DDD37A-9397-4F6A-B882-7D42C55ACA82}" srcOrd="0" destOrd="0" presId="urn:microsoft.com/office/officeart/2005/8/layout/hList1"/>
    <dgm:cxn modelId="{1E99C5B5-0EAD-4789-8DAD-DE98F0FF0E9A}" srcId="{E1741F1F-99AF-427C-AC95-B7F28941FAB7}" destId="{C7898AA8-1FAE-492D-86F4-068777C91F7C}" srcOrd="1" destOrd="0" parTransId="{054643B3-0380-4187-919A-C02085EB1D78}" sibTransId="{8EE4C3C5-471B-491A-AF36-32AE9FD28B24}"/>
    <dgm:cxn modelId="{4BC00757-81D2-4A8A-A571-C1AF16AA3D69}" type="presOf" srcId="{E1741F1F-99AF-427C-AC95-B7F28941FAB7}" destId="{93ABAE48-692F-4F45-8BFF-864EF77C004F}" srcOrd="0" destOrd="0" presId="urn:microsoft.com/office/officeart/2005/8/layout/hList1"/>
    <dgm:cxn modelId="{6F60D670-8608-4FD3-B0AD-D11201AE3160}" type="presOf" srcId="{9311B29D-7E24-4952-A8C6-C9A80388414D}" destId="{C371A162-9F1C-42EC-BB03-D13C33C7B12C}" srcOrd="0" destOrd="3" presId="urn:microsoft.com/office/officeart/2005/8/layout/hList1"/>
    <dgm:cxn modelId="{8BFF0380-77D4-4D67-BE38-03BB72CC73F4}" type="presOf" srcId="{CE5046EF-F52E-4ED5-A81B-89C012EAABE3}" destId="{892D6BD9-B8C4-4E4A-B648-AE373AE46D58}" srcOrd="0" destOrd="0" presId="urn:microsoft.com/office/officeart/2005/8/layout/hList1"/>
    <dgm:cxn modelId="{C0881384-45D6-4180-AF0E-804EC70FA6DE}" srcId="{8F76900B-5719-41D2-8586-E236DF7A84A4}" destId="{AB24FB02-B8BF-4FA4-903E-4A60CD49784D}" srcOrd="0" destOrd="0" parTransId="{CC2BF099-2AD5-4B1D-9186-4E8D8F313737}" sibTransId="{01C3D3CF-8AC8-41C0-819E-918AADA7968F}"/>
    <dgm:cxn modelId="{D8BB259C-FA9F-46A2-A8FE-700DB0D0884D}" type="presParOf" srcId="{988BA3A4-96EF-42AB-89C5-BB5D73017BA8}" destId="{B13E9A90-28E9-451E-B3F5-DCD417B0A897}" srcOrd="0" destOrd="0" presId="urn:microsoft.com/office/officeart/2005/8/layout/hList1"/>
    <dgm:cxn modelId="{24F3E17B-3837-475A-9782-E4D80C06DA7C}" type="presParOf" srcId="{B13E9A90-28E9-451E-B3F5-DCD417B0A897}" destId="{71DDD37A-9397-4F6A-B882-7D42C55ACA82}" srcOrd="0" destOrd="0" presId="urn:microsoft.com/office/officeart/2005/8/layout/hList1"/>
    <dgm:cxn modelId="{5AB43D65-97F2-44E0-85CC-49A70C8F6B56}" type="presParOf" srcId="{B13E9A90-28E9-451E-B3F5-DCD417B0A897}" destId="{892D6BD9-B8C4-4E4A-B648-AE373AE46D58}" srcOrd="1" destOrd="0" presId="urn:microsoft.com/office/officeart/2005/8/layout/hList1"/>
    <dgm:cxn modelId="{0925DB84-1037-445F-BAC6-05FBF97ED116}" type="presParOf" srcId="{988BA3A4-96EF-42AB-89C5-BB5D73017BA8}" destId="{BDA385F5-336D-430E-AC31-3843B849720E}" srcOrd="1" destOrd="0" presId="urn:microsoft.com/office/officeart/2005/8/layout/hList1"/>
    <dgm:cxn modelId="{72559536-7E25-458B-AB26-7CDF360B6944}" type="presParOf" srcId="{988BA3A4-96EF-42AB-89C5-BB5D73017BA8}" destId="{D36DA6BA-4380-4753-8529-C61B976412E2}" srcOrd="2" destOrd="0" presId="urn:microsoft.com/office/officeart/2005/8/layout/hList1"/>
    <dgm:cxn modelId="{346D8A7C-8F69-40F6-BB4C-A59E65569657}" type="presParOf" srcId="{D36DA6BA-4380-4753-8529-C61B976412E2}" destId="{93ABAE48-692F-4F45-8BFF-864EF77C004F}" srcOrd="0" destOrd="0" presId="urn:microsoft.com/office/officeart/2005/8/layout/hList1"/>
    <dgm:cxn modelId="{D72C6077-11CE-40EF-A95E-BCDB9C117838}" type="presParOf" srcId="{D36DA6BA-4380-4753-8529-C61B976412E2}" destId="{C371A162-9F1C-42EC-BB03-D13C33C7B12C}" srcOrd="1" destOrd="0" presId="urn:microsoft.com/office/officeart/2005/8/layout/hList1"/>
    <dgm:cxn modelId="{593F029D-A28C-45AD-9AD2-2E93CE7A83B8}" type="presParOf" srcId="{988BA3A4-96EF-42AB-89C5-BB5D73017BA8}" destId="{89081259-69F2-4E8E-B64B-CBCE9DC92338}" srcOrd="3" destOrd="0" presId="urn:microsoft.com/office/officeart/2005/8/layout/hList1"/>
    <dgm:cxn modelId="{6023EF88-AFEA-4EE1-A8EC-51D3E5EC925A}" type="presParOf" srcId="{988BA3A4-96EF-42AB-89C5-BB5D73017BA8}" destId="{3E7822A6-99DD-49C3-BEAE-B19A4E140B9B}" srcOrd="4" destOrd="0" presId="urn:microsoft.com/office/officeart/2005/8/layout/hList1"/>
    <dgm:cxn modelId="{DEF024CA-EF9A-4738-991D-DFDE520A7299}" type="presParOf" srcId="{3E7822A6-99DD-49C3-BEAE-B19A4E140B9B}" destId="{07CD8F7F-0E72-4845-A7A5-AE168CA22062}" srcOrd="0" destOrd="0" presId="urn:microsoft.com/office/officeart/2005/8/layout/hList1"/>
    <dgm:cxn modelId="{81BA21EE-A025-4CDC-AB41-BE9E14ADE9C8}" type="presParOf" srcId="{3E7822A6-99DD-49C3-BEAE-B19A4E140B9B}" destId="{D28DAE6A-2902-4FA8-BCAB-D40D5E827793}"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DD37A-9397-4F6A-B882-7D42C55ACA82}">
      <dsp:nvSpPr>
        <dsp:cNvPr id="0" name=""/>
        <dsp:cNvSpPr/>
      </dsp:nvSpPr>
      <dsp:spPr>
        <a:xfrm>
          <a:off x="4101" y="598826"/>
          <a:ext cx="1699886" cy="64966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fr-FR" sz="1800" b="1" kern="1200" dirty="0" smtClean="0"/>
            <a:t>Prise en main</a:t>
          </a:r>
          <a:endParaRPr lang="fr-FR" sz="1800" b="1" kern="1200" dirty="0"/>
        </a:p>
      </dsp:txBody>
      <dsp:txXfrm>
        <a:off x="4101" y="598826"/>
        <a:ext cx="1699886" cy="649663"/>
      </dsp:txXfrm>
    </dsp:sp>
    <dsp:sp modelId="{892D6BD9-B8C4-4E4A-B648-AE373AE46D58}">
      <dsp:nvSpPr>
        <dsp:cNvPr id="0" name=""/>
        <dsp:cNvSpPr/>
      </dsp:nvSpPr>
      <dsp:spPr>
        <a:xfrm>
          <a:off x="4101" y="1248489"/>
          <a:ext cx="1699886" cy="2148176"/>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smtClean="0"/>
            <a:t>Connexion </a:t>
          </a:r>
          <a:r>
            <a:rPr lang="fr-FR" sz="1600" kern="1200" dirty="0" smtClean="0">
              <a:hlinkClick xmlns:r="http://schemas.openxmlformats.org/officeDocument/2006/relationships" r:id="" action="ppaction://hlinksldjump"/>
            </a:rPr>
            <a:t>p2</a:t>
          </a:r>
          <a:endParaRPr lang="fr-FR" sz="1600" kern="1200" dirty="0"/>
        </a:p>
        <a:p>
          <a:pPr marL="171450" lvl="1" indent="-171450" algn="l" defTabSz="711200">
            <a:lnSpc>
              <a:spcPct val="90000"/>
            </a:lnSpc>
            <a:spcBef>
              <a:spcPct val="0"/>
            </a:spcBef>
            <a:spcAft>
              <a:spcPct val="15000"/>
            </a:spcAft>
            <a:buChar char="••"/>
          </a:pPr>
          <a:r>
            <a:rPr lang="fr-FR" sz="1600" kern="1200" dirty="0" smtClean="0"/>
            <a:t>Contenu du compte </a:t>
          </a:r>
          <a:r>
            <a:rPr lang="fr-FR" sz="1600" u="sng" kern="1200" dirty="0" smtClean="0">
              <a:solidFill>
                <a:schemeClr val="accent1">
                  <a:lumMod val="75000"/>
                </a:schemeClr>
              </a:solidFill>
            </a:rPr>
            <a:t>p4</a:t>
          </a:r>
          <a:endParaRPr lang="fr-FR" sz="1600" u="sng" kern="1200" dirty="0">
            <a:solidFill>
              <a:schemeClr val="accent1">
                <a:lumMod val="75000"/>
              </a:schemeClr>
            </a:solidFill>
          </a:endParaRPr>
        </a:p>
        <a:p>
          <a:pPr marL="171450" lvl="1" indent="-171450" algn="l" defTabSz="711200">
            <a:lnSpc>
              <a:spcPct val="90000"/>
            </a:lnSpc>
            <a:spcBef>
              <a:spcPct val="0"/>
            </a:spcBef>
            <a:spcAft>
              <a:spcPct val="15000"/>
            </a:spcAft>
            <a:buChar char="••"/>
          </a:pPr>
          <a:r>
            <a:rPr lang="fr-FR" sz="1600" kern="1200" dirty="0" smtClean="0"/>
            <a:t>Paramètres </a:t>
          </a:r>
          <a:r>
            <a:rPr lang="fr-FR" sz="1600" kern="1200" dirty="0" smtClean="0">
              <a:hlinkClick xmlns:r="http://schemas.openxmlformats.org/officeDocument/2006/relationships" r:id="" action="ppaction://hlinksldjump"/>
            </a:rPr>
            <a:t>p5</a:t>
          </a:r>
          <a:endParaRPr lang="fr-FR" sz="1600" kern="1200" dirty="0"/>
        </a:p>
      </dsp:txBody>
      <dsp:txXfrm>
        <a:off x="4101" y="1248489"/>
        <a:ext cx="1699886" cy="2148176"/>
      </dsp:txXfrm>
    </dsp:sp>
    <dsp:sp modelId="{93ABAE48-692F-4F45-8BFF-864EF77C004F}">
      <dsp:nvSpPr>
        <dsp:cNvPr id="0" name=""/>
        <dsp:cNvSpPr/>
      </dsp:nvSpPr>
      <dsp:spPr>
        <a:xfrm>
          <a:off x="1902246" y="598826"/>
          <a:ext cx="2222601" cy="64966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fr-FR" sz="1800" b="1" kern="1200" dirty="0" smtClean="0"/>
            <a:t>Recherche</a:t>
          </a:r>
          <a:endParaRPr lang="fr-FR" sz="1800" b="1" kern="1200" dirty="0"/>
        </a:p>
      </dsp:txBody>
      <dsp:txXfrm>
        <a:off x="1902246" y="598826"/>
        <a:ext cx="2222601" cy="649663"/>
      </dsp:txXfrm>
    </dsp:sp>
    <dsp:sp modelId="{C371A162-9F1C-42EC-BB03-D13C33C7B12C}">
      <dsp:nvSpPr>
        <dsp:cNvPr id="0" name=""/>
        <dsp:cNvSpPr/>
      </dsp:nvSpPr>
      <dsp:spPr>
        <a:xfrm>
          <a:off x="1902246" y="1248489"/>
          <a:ext cx="2222601" cy="2148176"/>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smtClean="0"/>
            <a:t>Rapide </a:t>
          </a:r>
          <a:r>
            <a:rPr lang="fr-FR" sz="1600" kern="1200" dirty="0" smtClean="0">
              <a:hlinkClick xmlns:r="http://schemas.openxmlformats.org/officeDocument/2006/relationships" r:id="" action="ppaction://hlinksldjump"/>
            </a:rPr>
            <a:t>p6</a:t>
          </a:r>
          <a:endParaRPr lang="fr-FR" sz="1600" kern="1200" dirty="0"/>
        </a:p>
        <a:p>
          <a:pPr marL="171450" lvl="1" indent="-171450" algn="l" defTabSz="711200">
            <a:lnSpc>
              <a:spcPct val="90000"/>
            </a:lnSpc>
            <a:spcBef>
              <a:spcPct val="0"/>
            </a:spcBef>
            <a:spcAft>
              <a:spcPct val="15000"/>
            </a:spcAft>
            <a:buChar char="••"/>
          </a:pPr>
          <a:r>
            <a:rPr lang="fr-FR" sz="1600" kern="1200" dirty="0" smtClean="0"/>
            <a:t>Ciblée </a:t>
          </a:r>
          <a:r>
            <a:rPr lang="fr-FR" sz="1600" kern="1200" dirty="0" smtClean="0">
              <a:hlinkClick xmlns:r="http://schemas.openxmlformats.org/officeDocument/2006/relationships" r:id="" action="ppaction://hlinksldjump"/>
            </a:rPr>
            <a:t>p6</a:t>
          </a:r>
          <a:r>
            <a:rPr lang="fr-FR" sz="1600" kern="1200" dirty="0" smtClean="0"/>
            <a:t>$</a:t>
          </a:r>
          <a:endParaRPr lang="fr-FR" sz="1600" kern="1200" dirty="0"/>
        </a:p>
        <a:p>
          <a:pPr marL="171450" lvl="1" indent="-171450" algn="l" defTabSz="711200">
            <a:lnSpc>
              <a:spcPct val="90000"/>
            </a:lnSpc>
            <a:spcBef>
              <a:spcPct val="0"/>
            </a:spcBef>
            <a:spcAft>
              <a:spcPct val="15000"/>
            </a:spcAft>
            <a:buChar char="••"/>
          </a:pPr>
          <a:r>
            <a:rPr lang="fr-FR" sz="1600" kern="1200" dirty="0" smtClean="0"/>
            <a:t>Media </a:t>
          </a:r>
          <a:r>
            <a:rPr lang="fr-FR" sz="1600" kern="1200" dirty="0" smtClean="0">
              <a:hlinkClick xmlns:r="http://schemas.openxmlformats.org/officeDocument/2006/relationships" r:id="" action="ppaction://hlinksldjump"/>
            </a:rPr>
            <a:t>p6</a:t>
          </a:r>
          <a:endParaRPr lang="fr-FR" sz="1600" kern="1200" dirty="0"/>
        </a:p>
        <a:p>
          <a:pPr marL="171450" lvl="1" indent="-171450" algn="l" defTabSz="711200">
            <a:lnSpc>
              <a:spcPct val="90000"/>
            </a:lnSpc>
            <a:spcBef>
              <a:spcPct val="0"/>
            </a:spcBef>
            <a:spcAft>
              <a:spcPct val="15000"/>
            </a:spcAft>
            <a:buChar char="••"/>
          </a:pPr>
          <a:r>
            <a:rPr lang="fr-FR" sz="1600" kern="1200" dirty="0" smtClean="0"/>
            <a:t>Avancée </a:t>
          </a:r>
          <a:r>
            <a:rPr lang="fr-FR" sz="1600" kern="1200" dirty="0" smtClean="0">
              <a:hlinkClick xmlns:r="http://schemas.openxmlformats.org/officeDocument/2006/relationships" r:id="" action="ppaction://hlinksldjump"/>
            </a:rPr>
            <a:t>p7</a:t>
          </a:r>
          <a:endParaRPr lang="fr-FR" sz="1600" kern="1200" dirty="0"/>
        </a:p>
        <a:p>
          <a:pPr marL="171450" lvl="1" indent="-171450" algn="l" defTabSz="711200">
            <a:lnSpc>
              <a:spcPct val="90000"/>
            </a:lnSpc>
            <a:spcBef>
              <a:spcPct val="0"/>
            </a:spcBef>
            <a:spcAft>
              <a:spcPct val="15000"/>
            </a:spcAft>
            <a:buChar char="••"/>
          </a:pPr>
          <a:r>
            <a:rPr lang="fr-FR" sz="1600" kern="1200" dirty="0" smtClean="0"/>
            <a:t>ISBN </a:t>
          </a:r>
          <a:r>
            <a:rPr lang="fr-FR" sz="1600" kern="1200" dirty="0" smtClean="0">
              <a:hlinkClick xmlns:r="http://schemas.openxmlformats.org/officeDocument/2006/relationships" r:id="" action="ppaction://hlinksldjump"/>
            </a:rPr>
            <a:t>p7</a:t>
          </a:r>
          <a:endParaRPr lang="fr-FR" sz="1600" kern="1200" dirty="0"/>
        </a:p>
        <a:p>
          <a:pPr marL="171450" lvl="1" indent="-171450" algn="l" defTabSz="711200">
            <a:lnSpc>
              <a:spcPct val="90000"/>
            </a:lnSpc>
            <a:spcBef>
              <a:spcPct val="0"/>
            </a:spcBef>
            <a:spcAft>
              <a:spcPct val="15000"/>
            </a:spcAft>
            <a:buChar char="••"/>
          </a:pPr>
          <a:r>
            <a:rPr lang="fr-FR" sz="1600" kern="1200" dirty="0" smtClean="0"/>
            <a:t>Veille et périmètre </a:t>
          </a:r>
          <a:r>
            <a:rPr lang="fr-FR" sz="1600" kern="1200" dirty="0" smtClean="0">
              <a:hlinkClick xmlns:r="http://schemas.openxmlformats.org/officeDocument/2006/relationships" r:id="" action="ppaction://hlinksldjump"/>
            </a:rPr>
            <a:t>p8</a:t>
          </a:r>
          <a:endParaRPr lang="fr-FR" sz="1600" kern="1200" dirty="0"/>
        </a:p>
      </dsp:txBody>
      <dsp:txXfrm>
        <a:off x="1902246" y="1248489"/>
        <a:ext cx="2222601" cy="2148176"/>
      </dsp:txXfrm>
    </dsp:sp>
    <dsp:sp modelId="{07CD8F7F-0E72-4845-A7A5-AE168CA22062}">
      <dsp:nvSpPr>
        <dsp:cNvPr id="0" name=""/>
        <dsp:cNvSpPr/>
      </dsp:nvSpPr>
      <dsp:spPr>
        <a:xfrm>
          <a:off x="4402558" y="598826"/>
          <a:ext cx="1969471" cy="64966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fr-FR" sz="1800" b="1" kern="1200" dirty="0" smtClean="0"/>
            <a:t>Votre quotidien</a:t>
          </a:r>
          <a:endParaRPr lang="fr-FR" sz="1800" b="1" kern="1200" dirty="0"/>
        </a:p>
      </dsp:txBody>
      <dsp:txXfrm>
        <a:off x="4402558" y="598826"/>
        <a:ext cx="1969471" cy="649663"/>
      </dsp:txXfrm>
    </dsp:sp>
    <dsp:sp modelId="{D28DAE6A-2902-4FA8-BCAB-D40D5E827793}">
      <dsp:nvSpPr>
        <dsp:cNvPr id="0" name=""/>
        <dsp:cNvSpPr/>
      </dsp:nvSpPr>
      <dsp:spPr>
        <a:xfrm>
          <a:off x="4402558" y="1248489"/>
          <a:ext cx="1969471" cy="2148176"/>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smtClean="0"/>
            <a:t>Paniers </a:t>
          </a:r>
          <a:r>
            <a:rPr lang="fr-FR" sz="1600" kern="1200" dirty="0" smtClean="0">
              <a:hlinkClick xmlns:r="http://schemas.openxmlformats.org/officeDocument/2006/relationships" r:id="" action="ppaction://hlinksldjump"/>
            </a:rPr>
            <a:t>p9</a:t>
          </a:r>
          <a:endParaRPr lang="fr-FR" sz="1600" kern="1200" dirty="0"/>
        </a:p>
        <a:p>
          <a:pPr marL="171450" lvl="1" indent="-171450" algn="l" defTabSz="711200">
            <a:lnSpc>
              <a:spcPct val="90000"/>
            </a:lnSpc>
            <a:spcBef>
              <a:spcPct val="0"/>
            </a:spcBef>
            <a:spcAft>
              <a:spcPct val="15000"/>
            </a:spcAft>
            <a:buChar char="••"/>
          </a:pPr>
          <a:r>
            <a:rPr lang="fr-FR" sz="1600" kern="1200" dirty="0" smtClean="0"/>
            <a:t>Bons de commande </a:t>
          </a:r>
          <a:r>
            <a:rPr lang="fr-FR" sz="1600" kern="1200" dirty="0" smtClean="0">
              <a:hlinkClick xmlns:r="http://schemas.openxmlformats.org/officeDocument/2006/relationships" r:id="" action="ppaction://hlinksldjump"/>
            </a:rPr>
            <a:t>p10</a:t>
          </a:r>
          <a:endParaRPr lang="fr-FR" sz="1600" kern="1200" dirty="0"/>
        </a:p>
        <a:p>
          <a:pPr marL="171450" lvl="1" indent="-171450" algn="l" defTabSz="711200">
            <a:lnSpc>
              <a:spcPct val="90000"/>
            </a:lnSpc>
            <a:spcBef>
              <a:spcPct val="0"/>
            </a:spcBef>
            <a:spcAft>
              <a:spcPct val="15000"/>
            </a:spcAft>
            <a:buChar char="••"/>
          </a:pPr>
          <a:r>
            <a:rPr lang="fr-FR" sz="1600" kern="1200" dirty="0" smtClean="0"/>
            <a:t>Export </a:t>
          </a:r>
          <a:r>
            <a:rPr lang="fr-FR" sz="1600" kern="1200" dirty="0" smtClean="0">
              <a:hlinkClick xmlns:r="http://schemas.openxmlformats.org/officeDocument/2006/relationships" r:id="" action="ppaction://hlinksldjump"/>
            </a:rPr>
            <a:t>p10</a:t>
          </a:r>
          <a:endParaRPr lang="fr-FR" sz="1600" kern="1200" dirty="0"/>
        </a:p>
        <a:p>
          <a:pPr marL="171450" lvl="1" indent="-171450" algn="l" defTabSz="711200">
            <a:lnSpc>
              <a:spcPct val="90000"/>
            </a:lnSpc>
            <a:spcBef>
              <a:spcPct val="0"/>
            </a:spcBef>
            <a:spcAft>
              <a:spcPct val="15000"/>
            </a:spcAft>
            <a:buChar char="••"/>
          </a:pPr>
          <a:r>
            <a:rPr lang="fr-FR" sz="1600" kern="1200" dirty="0" smtClean="0"/>
            <a:t>Modèles d’impressions </a:t>
          </a:r>
          <a:r>
            <a:rPr lang="fr-FR" sz="1600" kern="1200" dirty="0" smtClean="0">
              <a:hlinkClick xmlns:r="http://schemas.openxmlformats.org/officeDocument/2006/relationships" r:id="" action="ppaction://hlinksldjump"/>
            </a:rPr>
            <a:t>p11</a:t>
          </a:r>
          <a:endParaRPr lang="fr-FR" sz="1600" kern="1200" dirty="0"/>
        </a:p>
        <a:p>
          <a:pPr marL="171450" lvl="1" indent="-171450" algn="l" defTabSz="711200">
            <a:lnSpc>
              <a:spcPct val="90000"/>
            </a:lnSpc>
            <a:spcBef>
              <a:spcPct val="0"/>
            </a:spcBef>
            <a:spcAft>
              <a:spcPct val="15000"/>
            </a:spcAft>
            <a:buChar char="••"/>
          </a:pPr>
          <a:r>
            <a:rPr lang="fr-FR" sz="1600" kern="1200" dirty="0" smtClean="0"/>
            <a:t>Notices </a:t>
          </a:r>
          <a:r>
            <a:rPr lang="fr-FR" sz="1600" kern="1200" dirty="0" smtClean="0">
              <a:hlinkClick xmlns:r="http://schemas.openxmlformats.org/officeDocument/2006/relationships" r:id="" action="ppaction://hlinksldjump"/>
            </a:rPr>
            <a:t>p11</a:t>
          </a:r>
          <a:endParaRPr lang="fr-FR" sz="1600" kern="1200" dirty="0"/>
        </a:p>
      </dsp:txBody>
      <dsp:txXfrm>
        <a:off x="4402558" y="1248489"/>
        <a:ext cx="1969471" cy="214817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46915C-5EB3-49F4-BB7A-5957D592A2F6}" type="datetimeFigureOut">
              <a:rPr lang="fr-FR" smtClean="0"/>
              <a:t>20/09/2024</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630D20-69A5-4BBA-BEEA-AB36BD1F9108}" type="slidenum">
              <a:rPr lang="fr-FR" smtClean="0"/>
              <a:t>‹N°›</a:t>
            </a:fld>
            <a:endParaRPr lang="fr-FR"/>
          </a:p>
        </p:txBody>
      </p:sp>
    </p:spTree>
    <p:extLst>
      <p:ext uri="{BB962C8B-B14F-4D97-AF65-F5344CB8AC3E}">
        <p14:creationId xmlns:p14="http://schemas.microsoft.com/office/powerpoint/2010/main" val="3094530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AD117D-0BA6-4593-BA35-BDF2F2F7B622}" type="datetimeFigureOut">
              <a:rPr lang="fr-FR" smtClean="0"/>
              <a:t>20/09/2024</a:t>
            </a:fld>
            <a:endParaRPr lang="fr-FR"/>
          </a:p>
        </p:txBody>
      </p:sp>
      <p:sp>
        <p:nvSpPr>
          <p:cNvPr id="4" name="Espace réservé de l'image des diapositives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EE468-B12A-4F98-9632-41A481BCF79A}" type="slidenum">
              <a:rPr lang="fr-FR" smtClean="0"/>
              <a:t>‹N°›</a:t>
            </a:fld>
            <a:endParaRPr lang="fr-FR"/>
          </a:p>
        </p:txBody>
      </p:sp>
    </p:spTree>
    <p:extLst>
      <p:ext uri="{BB962C8B-B14F-4D97-AF65-F5344CB8AC3E}">
        <p14:creationId xmlns:p14="http://schemas.microsoft.com/office/powerpoint/2010/main" val="2599415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fr-FR" smtClean="0"/>
              <a:t>Modifiez le style du titre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FE181511-5078-4EB6-A0D6-726318E39221}" type="datetime1">
              <a:rPr lang="fr-FR" smtClean="0"/>
              <a:t>20/09/2024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D0F830-29B3-4E4F-9EF4-EAD423252DCE}" type="slidenum">
              <a:rPr lang="fr-FR" smtClean="0"/>
              <a:t>‹N°›</a:t>
            </a:fld>
            <a:endParaRPr lang="fr-FR"/>
          </a:p>
        </p:txBody>
      </p:sp>
    </p:spTree>
    <p:extLst>
      <p:ext uri="{BB962C8B-B14F-4D97-AF65-F5344CB8AC3E}">
        <p14:creationId xmlns:p14="http://schemas.microsoft.com/office/powerpoint/2010/main" val="2691344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C201A8B-239C-43DF-9181-44F8547EB17F}" type="datetime1">
              <a:rPr lang="fr-FR" smtClean="0"/>
              <a:t>20/09/2024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D0F830-29B3-4E4F-9EF4-EAD423252DCE}" type="slidenum">
              <a:rPr lang="fr-FR" smtClean="0"/>
              <a:t>‹N°›</a:t>
            </a:fld>
            <a:endParaRPr lang="fr-FR"/>
          </a:p>
        </p:txBody>
      </p:sp>
    </p:spTree>
    <p:extLst>
      <p:ext uri="{BB962C8B-B14F-4D97-AF65-F5344CB8AC3E}">
        <p14:creationId xmlns:p14="http://schemas.microsoft.com/office/powerpoint/2010/main" val="2401389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1D627DC-8DA5-4A23-8073-F32E4E6C5B3A}" type="datetime1">
              <a:rPr lang="fr-FR" smtClean="0"/>
              <a:t>20/09/2024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D0F830-29B3-4E4F-9EF4-EAD423252DCE}" type="slidenum">
              <a:rPr lang="fr-FR" smtClean="0"/>
              <a:t>‹N°›</a:t>
            </a:fld>
            <a:endParaRPr lang="fr-FR"/>
          </a:p>
        </p:txBody>
      </p:sp>
    </p:spTree>
    <p:extLst>
      <p:ext uri="{BB962C8B-B14F-4D97-AF65-F5344CB8AC3E}">
        <p14:creationId xmlns:p14="http://schemas.microsoft.com/office/powerpoint/2010/main" val="200063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FCA4224-6F47-4265-A4A4-84E2E4866420}" type="datetime1">
              <a:rPr lang="fr-FR" smtClean="0"/>
              <a:t>20/09/2024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D0F830-29B3-4E4F-9EF4-EAD423252DCE}" type="slidenum">
              <a:rPr lang="fr-FR" smtClean="0"/>
              <a:t>‹N°›</a:t>
            </a:fld>
            <a:endParaRPr lang="fr-FR"/>
          </a:p>
        </p:txBody>
      </p:sp>
    </p:spTree>
    <p:extLst>
      <p:ext uri="{BB962C8B-B14F-4D97-AF65-F5344CB8AC3E}">
        <p14:creationId xmlns:p14="http://schemas.microsoft.com/office/powerpoint/2010/main" val="3536658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fr-FR" smtClean="0"/>
              <a:t>Modifiez le style du titre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EA11B341-2AFF-4100-B6DD-5E9BE7855987}" type="datetime1">
              <a:rPr lang="fr-FR" smtClean="0"/>
              <a:t>20/09/2024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D0F830-29B3-4E4F-9EF4-EAD423252DCE}" type="slidenum">
              <a:rPr lang="fr-FR" smtClean="0"/>
              <a:t>‹N°›</a:t>
            </a:fld>
            <a:endParaRPr lang="fr-FR"/>
          </a:p>
        </p:txBody>
      </p:sp>
    </p:spTree>
    <p:extLst>
      <p:ext uri="{BB962C8B-B14F-4D97-AF65-F5344CB8AC3E}">
        <p14:creationId xmlns:p14="http://schemas.microsoft.com/office/powerpoint/2010/main" val="1350382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C404CA8-9DB4-4819-9E66-EE7252123A92}" type="datetime1">
              <a:rPr lang="fr-FR" smtClean="0"/>
              <a:t>20/09/2024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DD0F830-29B3-4E4F-9EF4-EAD423252DCE}" type="slidenum">
              <a:rPr lang="fr-FR" smtClean="0"/>
              <a:t>‹N°›</a:t>
            </a:fld>
            <a:endParaRPr lang="fr-FR"/>
          </a:p>
        </p:txBody>
      </p:sp>
    </p:spTree>
    <p:extLst>
      <p:ext uri="{BB962C8B-B14F-4D97-AF65-F5344CB8AC3E}">
        <p14:creationId xmlns:p14="http://schemas.microsoft.com/office/powerpoint/2010/main" val="2000056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Content Placeholder 3"/>
          <p:cNvSpPr>
            <a:spLocks noGrp="1"/>
          </p:cNvSpPr>
          <p:nvPr>
            <p:ph sz="half" idx="2"/>
          </p:nvPr>
        </p:nvSpPr>
        <p:spPr>
          <a:xfrm>
            <a:off x="472381" y="3340100"/>
            <a:ext cx="2901255" cy="491278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Content Placeholder 5"/>
          <p:cNvSpPr>
            <a:spLocks noGrp="1"/>
          </p:cNvSpPr>
          <p:nvPr>
            <p:ph sz="quarter" idx="4"/>
          </p:nvPr>
        </p:nvSpPr>
        <p:spPr>
          <a:xfrm>
            <a:off x="3471863" y="3340100"/>
            <a:ext cx="2915543" cy="491278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8A9EC73-C502-4BFA-ABBD-B3C5F8208B51}" type="datetime1">
              <a:rPr lang="fr-FR" smtClean="0"/>
              <a:t>20/09/2024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DD0F830-29B3-4E4F-9EF4-EAD423252DCE}" type="slidenum">
              <a:rPr lang="fr-FR" smtClean="0"/>
              <a:t>‹N°›</a:t>
            </a:fld>
            <a:endParaRPr lang="fr-FR"/>
          </a:p>
        </p:txBody>
      </p:sp>
    </p:spTree>
    <p:extLst>
      <p:ext uri="{BB962C8B-B14F-4D97-AF65-F5344CB8AC3E}">
        <p14:creationId xmlns:p14="http://schemas.microsoft.com/office/powerpoint/2010/main" val="283961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F884277-D299-476B-AE52-414D75F8B317}" type="datetime1">
              <a:rPr lang="fr-FR" smtClean="0"/>
              <a:t>20/09/2024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DD0F830-29B3-4E4F-9EF4-EAD423252DCE}" type="slidenum">
              <a:rPr lang="fr-FR" smtClean="0"/>
              <a:t>‹N°›</a:t>
            </a:fld>
            <a:endParaRPr lang="fr-FR"/>
          </a:p>
        </p:txBody>
      </p:sp>
    </p:spTree>
    <p:extLst>
      <p:ext uri="{BB962C8B-B14F-4D97-AF65-F5344CB8AC3E}">
        <p14:creationId xmlns:p14="http://schemas.microsoft.com/office/powerpoint/2010/main" val="3132477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BDB587-DB0E-4F75-BCEB-84AE32990830}" type="datetime1">
              <a:rPr lang="fr-FR" smtClean="0"/>
              <a:t>20/09/2024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DD0F830-29B3-4E4F-9EF4-EAD423252DCE}" type="slidenum">
              <a:rPr lang="fr-FR" smtClean="0"/>
              <a:t>‹N°›</a:t>
            </a:fld>
            <a:endParaRPr lang="fr-FR"/>
          </a:p>
        </p:txBody>
      </p:sp>
    </p:spTree>
    <p:extLst>
      <p:ext uri="{BB962C8B-B14F-4D97-AF65-F5344CB8AC3E}">
        <p14:creationId xmlns:p14="http://schemas.microsoft.com/office/powerpoint/2010/main" val="3004589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fr-FR" smtClean="0"/>
              <a:t>Modifiez le style du titre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53FBA25-70F7-435C-8C52-85974E1D6D7B}" type="datetime1">
              <a:rPr lang="fr-FR" smtClean="0"/>
              <a:t>20/09/2024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DD0F830-29B3-4E4F-9EF4-EAD423252DCE}" type="slidenum">
              <a:rPr lang="fr-FR" smtClean="0"/>
              <a:t>‹N°›</a:t>
            </a:fld>
            <a:endParaRPr lang="fr-FR"/>
          </a:p>
        </p:txBody>
      </p:sp>
    </p:spTree>
    <p:extLst>
      <p:ext uri="{BB962C8B-B14F-4D97-AF65-F5344CB8AC3E}">
        <p14:creationId xmlns:p14="http://schemas.microsoft.com/office/powerpoint/2010/main" val="3525894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9D96863F-176D-44C9-8A8C-06C922387B16}" type="datetime1">
              <a:rPr lang="fr-FR" smtClean="0"/>
              <a:t>20/09/2024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DD0F830-29B3-4E4F-9EF4-EAD423252DCE}" type="slidenum">
              <a:rPr lang="fr-FR" smtClean="0"/>
              <a:t>‹N°›</a:t>
            </a:fld>
            <a:endParaRPr lang="fr-FR"/>
          </a:p>
        </p:txBody>
      </p:sp>
    </p:spTree>
    <p:extLst>
      <p:ext uri="{BB962C8B-B14F-4D97-AF65-F5344CB8AC3E}">
        <p14:creationId xmlns:p14="http://schemas.microsoft.com/office/powerpoint/2010/main" val="144672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D1DF7633-E85C-49EB-A5B9-2D22C5284DEE}" type="datetime1">
              <a:rPr lang="fr-FR" smtClean="0"/>
              <a:t>20/09/2024</a:t>
            </a:fld>
            <a:endParaRPr lang="fr-FR"/>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1DD0F830-29B3-4E4F-9EF4-EAD423252DCE}" type="slidenum">
              <a:rPr lang="fr-FR" smtClean="0"/>
              <a:t>‹N°›</a:t>
            </a:fld>
            <a:endParaRPr lang="fr-FR"/>
          </a:p>
        </p:txBody>
      </p:sp>
    </p:spTree>
    <p:extLst>
      <p:ext uri="{BB962C8B-B14F-4D97-AF65-F5344CB8AC3E}">
        <p14:creationId xmlns:p14="http://schemas.microsoft.com/office/powerpoint/2010/main" val="40926000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mailto:biblio@electre.com" TargetMode="External"/><Relationship Id="rId5" Type="http://schemas.openxmlformats.org/officeDocument/2006/relationships/image" Target="../media/image25.png"/><Relationship Id="rId4" Type="http://schemas.openxmlformats.org/officeDocument/2006/relationships/hyperlink" Target="https://www.foxit.com/fr/pdf-read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electreng.atlassian.net/wiki/spaces/AELEN/pages/1061257255/Exporter+la+notice"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7124" y="1913822"/>
            <a:ext cx="6376132" cy="96450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rotWithShape="1">
          <a:blip r:embed="rId2"/>
          <a:srcRect r="49033"/>
          <a:stretch/>
        </p:blipFill>
        <p:spPr>
          <a:xfrm>
            <a:off x="223991" y="453945"/>
            <a:ext cx="2393251" cy="1073302"/>
          </a:xfrm>
          <a:prstGeom prst="rect">
            <a:avLst/>
          </a:prstGeom>
        </p:spPr>
      </p:pic>
      <p:sp>
        <p:nvSpPr>
          <p:cNvPr id="8" name="Rectangle 7"/>
          <p:cNvSpPr/>
          <p:nvPr/>
        </p:nvSpPr>
        <p:spPr>
          <a:xfrm>
            <a:off x="387526" y="2116403"/>
            <a:ext cx="3825663" cy="523220"/>
          </a:xfrm>
          <a:prstGeom prst="rect">
            <a:avLst/>
          </a:prstGeom>
        </p:spPr>
        <p:txBody>
          <a:bodyPr wrap="none">
            <a:spAutoFit/>
          </a:bodyPr>
          <a:lstStyle/>
          <a:p>
            <a:r>
              <a:rPr lang="fr-FR" sz="2800" b="1" dirty="0">
                <a:solidFill>
                  <a:schemeClr val="bg1"/>
                </a:solidFill>
              </a:rPr>
              <a:t>Découvrez la plateforme</a:t>
            </a:r>
            <a:endParaRPr lang="fr-FR" sz="2800" dirty="0">
              <a:solidFill>
                <a:schemeClr val="bg1"/>
              </a:solidFill>
              <a:effectLst/>
            </a:endParaRPr>
          </a:p>
        </p:txBody>
      </p:sp>
      <p:pic>
        <p:nvPicPr>
          <p:cNvPr id="10" name="Image 9"/>
          <p:cNvPicPr>
            <a:picLocks noChangeAspect="1"/>
          </p:cNvPicPr>
          <p:nvPr/>
        </p:nvPicPr>
        <p:blipFill>
          <a:blip r:embed="rId3"/>
          <a:stretch>
            <a:fillRect/>
          </a:stretch>
        </p:blipFill>
        <p:spPr>
          <a:xfrm>
            <a:off x="4021057" y="292060"/>
            <a:ext cx="2248016" cy="1397072"/>
          </a:xfrm>
          <a:prstGeom prst="rect">
            <a:avLst/>
          </a:prstGeom>
        </p:spPr>
      </p:pic>
      <p:graphicFrame>
        <p:nvGraphicFramePr>
          <p:cNvPr id="12" name="Diagramme 11"/>
          <p:cNvGraphicFramePr/>
          <p:nvPr>
            <p:extLst>
              <p:ext uri="{D42A27DB-BD31-4B8C-83A1-F6EECF244321}">
                <p14:modId xmlns:p14="http://schemas.microsoft.com/office/powerpoint/2010/main" val="583349353"/>
              </p:ext>
            </p:extLst>
          </p:nvPr>
        </p:nvGraphicFramePr>
        <p:xfrm>
          <a:off x="287124" y="3116980"/>
          <a:ext cx="6376132" cy="39954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Rectangle 13"/>
          <p:cNvSpPr/>
          <p:nvPr/>
        </p:nvSpPr>
        <p:spPr>
          <a:xfrm>
            <a:off x="387526" y="7235363"/>
            <a:ext cx="6275730" cy="110403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441154" y="7283034"/>
            <a:ext cx="4744622" cy="1015663"/>
          </a:xfrm>
          <a:prstGeom prst="rect">
            <a:avLst/>
          </a:prstGeom>
        </p:spPr>
        <p:txBody>
          <a:bodyPr wrap="square">
            <a:spAutoFit/>
          </a:bodyPr>
          <a:lstStyle/>
          <a:p>
            <a:r>
              <a:rPr lang="fr-FR" sz="2000" b="1" dirty="0" smtClean="0">
                <a:solidFill>
                  <a:schemeClr val="bg1"/>
                </a:solidFill>
              </a:rPr>
              <a:t>Notre équipe support se tient à votre disposition au 01 44 41 28 33 et par courriel via support@electre.com </a:t>
            </a:r>
            <a:endParaRPr lang="fr-FR" sz="2000" dirty="0">
              <a:solidFill>
                <a:schemeClr val="bg1"/>
              </a:solidFill>
              <a:effectLst/>
            </a:endParaRPr>
          </a:p>
        </p:txBody>
      </p:sp>
      <p:pic>
        <p:nvPicPr>
          <p:cNvPr id="4" name="Image 3"/>
          <p:cNvPicPr>
            <a:picLocks noChangeAspect="1"/>
          </p:cNvPicPr>
          <p:nvPr/>
        </p:nvPicPr>
        <p:blipFill>
          <a:blip r:embed="rId9"/>
          <a:stretch>
            <a:fillRect/>
          </a:stretch>
        </p:blipFill>
        <p:spPr>
          <a:xfrm>
            <a:off x="5185776" y="7385039"/>
            <a:ext cx="1107411" cy="849922"/>
          </a:xfrm>
          <a:prstGeom prst="rect">
            <a:avLst/>
          </a:prstGeom>
        </p:spPr>
      </p:pic>
      <p:sp>
        <p:nvSpPr>
          <p:cNvPr id="2" name="Espace réservé du numéro de diapositive 1"/>
          <p:cNvSpPr>
            <a:spLocks noGrp="1"/>
          </p:cNvSpPr>
          <p:nvPr>
            <p:ph type="sldNum" sz="quarter" idx="12"/>
          </p:nvPr>
        </p:nvSpPr>
        <p:spPr/>
        <p:txBody>
          <a:bodyPr/>
          <a:lstStyle/>
          <a:p>
            <a:fld id="{1DD0F830-29B3-4E4F-9EF4-EAD423252DCE}" type="slidenum">
              <a:rPr lang="fr-FR" smtClean="0"/>
              <a:t>1</a:t>
            </a:fld>
            <a:endParaRPr lang="fr-FR"/>
          </a:p>
        </p:txBody>
      </p:sp>
    </p:spTree>
    <p:extLst>
      <p:ext uri="{BB962C8B-B14F-4D97-AF65-F5344CB8AC3E}">
        <p14:creationId xmlns:p14="http://schemas.microsoft.com/office/powerpoint/2010/main" val="3346471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r="49033"/>
          <a:stretch/>
        </p:blipFill>
        <p:spPr>
          <a:xfrm>
            <a:off x="224687" y="272651"/>
            <a:ext cx="2393251" cy="1073302"/>
          </a:xfrm>
          <a:prstGeom prst="rect">
            <a:avLst/>
          </a:prstGeom>
        </p:spPr>
      </p:pic>
      <p:pic>
        <p:nvPicPr>
          <p:cNvPr id="3" name="Image 2"/>
          <p:cNvPicPr>
            <a:picLocks noChangeAspect="1"/>
          </p:cNvPicPr>
          <p:nvPr/>
        </p:nvPicPr>
        <p:blipFill>
          <a:blip r:embed="rId3"/>
          <a:stretch>
            <a:fillRect/>
          </a:stretch>
        </p:blipFill>
        <p:spPr>
          <a:xfrm>
            <a:off x="3494763" y="489695"/>
            <a:ext cx="1132411" cy="703758"/>
          </a:xfrm>
          <a:prstGeom prst="rect">
            <a:avLst/>
          </a:prstGeom>
        </p:spPr>
      </p:pic>
      <p:sp>
        <p:nvSpPr>
          <p:cNvPr id="14" name="Rectangle 13"/>
          <p:cNvSpPr/>
          <p:nvPr/>
        </p:nvSpPr>
        <p:spPr>
          <a:xfrm>
            <a:off x="224687" y="1584866"/>
            <a:ext cx="6175331" cy="96450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278314" y="1780514"/>
            <a:ext cx="3119637" cy="523220"/>
          </a:xfrm>
          <a:prstGeom prst="rect">
            <a:avLst/>
          </a:prstGeom>
        </p:spPr>
        <p:txBody>
          <a:bodyPr wrap="none">
            <a:spAutoFit/>
          </a:bodyPr>
          <a:lstStyle/>
          <a:p>
            <a:r>
              <a:rPr lang="fr-FR" sz="2800" b="1" dirty="0" smtClean="0">
                <a:solidFill>
                  <a:schemeClr val="bg1"/>
                </a:solidFill>
              </a:rPr>
              <a:t>Bons de commande</a:t>
            </a:r>
            <a:endParaRPr lang="fr-FR" sz="2800" dirty="0">
              <a:solidFill>
                <a:schemeClr val="bg1"/>
              </a:solidFill>
              <a:effectLst/>
            </a:endParaRPr>
          </a:p>
        </p:txBody>
      </p:sp>
      <p:sp>
        <p:nvSpPr>
          <p:cNvPr id="11" name="ZoneTexte 10"/>
          <p:cNvSpPr txBox="1"/>
          <p:nvPr/>
        </p:nvSpPr>
        <p:spPr>
          <a:xfrm>
            <a:off x="4169097" y="2664261"/>
            <a:ext cx="2318789" cy="2677656"/>
          </a:xfrm>
          <a:prstGeom prst="rect">
            <a:avLst/>
          </a:prstGeom>
          <a:noFill/>
        </p:spPr>
        <p:txBody>
          <a:bodyPr wrap="square" rtlCol="0">
            <a:spAutoFit/>
          </a:bodyPr>
          <a:lstStyle/>
          <a:p>
            <a:pPr algn="just"/>
            <a:r>
              <a:rPr lang="fr-FR" sz="1400" dirty="0">
                <a:solidFill>
                  <a:srgbClr val="002060"/>
                </a:solidFill>
              </a:rPr>
              <a:t>Lorsqu’une mise à jour a eu lieu, vous êtes notifié par un pictogramme « </a:t>
            </a:r>
            <a:r>
              <a:rPr lang="fr-FR" sz="1400" b="1" dirty="0">
                <a:solidFill>
                  <a:schemeClr val="accent5"/>
                </a:solidFill>
              </a:rPr>
              <a:t>information</a:t>
            </a:r>
            <a:r>
              <a:rPr lang="fr-FR" sz="1400" dirty="0">
                <a:solidFill>
                  <a:srgbClr val="002060"/>
                </a:solidFill>
              </a:rPr>
              <a:t> </a:t>
            </a:r>
            <a:r>
              <a:rPr lang="fr-FR" sz="1400" dirty="0" smtClean="0">
                <a:solidFill>
                  <a:srgbClr val="002060"/>
                </a:solidFill>
              </a:rPr>
              <a:t>». </a:t>
            </a:r>
            <a:r>
              <a:rPr lang="fr-FR" sz="1400" dirty="0">
                <a:solidFill>
                  <a:srgbClr val="002060"/>
                </a:solidFill>
              </a:rPr>
              <a:t>L</a:t>
            </a:r>
            <a:r>
              <a:rPr lang="fr-FR" sz="1400" dirty="0" smtClean="0">
                <a:solidFill>
                  <a:srgbClr val="002060"/>
                </a:solidFill>
              </a:rPr>
              <a:t>es </a:t>
            </a:r>
            <a:r>
              <a:rPr lang="fr-FR" sz="1400" dirty="0">
                <a:solidFill>
                  <a:srgbClr val="002060"/>
                </a:solidFill>
              </a:rPr>
              <a:t>mises à jour peuvent porter sur </a:t>
            </a:r>
            <a:r>
              <a:rPr lang="fr-FR" sz="1400" dirty="0" smtClean="0">
                <a:solidFill>
                  <a:srgbClr val="002060"/>
                </a:solidFill>
              </a:rPr>
              <a:t>les éléments suivants : titre</a:t>
            </a:r>
            <a:r>
              <a:rPr lang="fr-FR" sz="1400" dirty="0">
                <a:solidFill>
                  <a:srgbClr val="002060"/>
                </a:solidFill>
              </a:rPr>
              <a:t>, date de parution, disponibilité, et prix public. Les notices concernées par les mises à jour s’affichent en tête de liste, elles sont ainsi facilement </a:t>
            </a:r>
            <a:r>
              <a:rPr lang="fr-FR" sz="1400" dirty="0" smtClean="0">
                <a:solidFill>
                  <a:srgbClr val="002060"/>
                </a:solidFill>
              </a:rPr>
              <a:t>identifiables.</a:t>
            </a:r>
            <a:endParaRPr lang="fr-FR" sz="1400" dirty="0">
              <a:solidFill>
                <a:srgbClr val="002060"/>
              </a:solidFill>
            </a:endParaRPr>
          </a:p>
        </p:txBody>
      </p:sp>
      <p:sp>
        <p:nvSpPr>
          <p:cNvPr id="12" name="AutoShape 2" descr="blob:https://electreng.atlassian.net/f58c6b77-3549-4864-a460-7b3b9b003080#media-blob-url=true&amp;id=84dedcbd-2b6f-46f3-b63c-a185670b1fdc&amp;collection=contentId-1230176261&amp;contextId=1230176261&amp;mimeType=image%2Fpng&amp;name=image-20231128-103134.png&amp;size=62089&amp;width=652&amp;height=176&amp;al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ZoneTexte 18"/>
          <p:cNvSpPr txBox="1"/>
          <p:nvPr/>
        </p:nvSpPr>
        <p:spPr>
          <a:xfrm>
            <a:off x="1232299" y="5536637"/>
            <a:ext cx="5407844" cy="738664"/>
          </a:xfrm>
          <a:prstGeom prst="rect">
            <a:avLst/>
          </a:prstGeom>
          <a:noFill/>
        </p:spPr>
        <p:txBody>
          <a:bodyPr wrap="square" rtlCol="0">
            <a:spAutoFit/>
          </a:bodyPr>
          <a:lstStyle/>
          <a:p>
            <a:pPr algn="just"/>
            <a:r>
              <a:rPr lang="fr-FR" sz="1400" dirty="0" smtClean="0">
                <a:solidFill>
                  <a:srgbClr val="002060"/>
                </a:solidFill>
              </a:rPr>
              <a:t>Les boutons ci-contre vous permettent de déplacer le bon de commande, l’exporter au format .csv ou .</a:t>
            </a:r>
            <a:r>
              <a:rPr lang="fr-FR" sz="1400" dirty="0" err="1" smtClean="0">
                <a:solidFill>
                  <a:srgbClr val="002060"/>
                </a:solidFill>
              </a:rPr>
              <a:t>xls</a:t>
            </a:r>
            <a:r>
              <a:rPr lang="fr-FR" sz="1400" dirty="0" smtClean="0">
                <a:solidFill>
                  <a:srgbClr val="002060"/>
                </a:solidFill>
              </a:rPr>
              <a:t> , de l’imprimer ou de l’envoyer par email à votre fournisseur.</a:t>
            </a:r>
            <a:endParaRPr lang="fr-FR" sz="1400" dirty="0">
              <a:solidFill>
                <a:srgbClr val="002060"/>
              </a:solidFill>
            </a:endParaRPr>
          </a:p>
        </p:txBody>
      </p:sp>
      <p:pic>
        <p:nvPicPr>
          <p:cNvPr id="6" name="Image 5"/>
          <p:cNvPicPr>
            <a:picLocks noChangeAspect="1"/>
          </p:cNvPicPr>
          <p:nvPr/>
        </p:nvPicPr>
        <p:blipFill>
          <a:blip r:embed="rId4"/>
          <a:stretch>
            <a:fillRect/>
          </a:stretch>
        </p:blipFill>
        <p:spPr>
          <a:xfrm>
            <a:off x="224687" y="2744090"/>
            <a:ext cx="3890113" cy="2502584"/>
          </a:xfrm>
          <a:prstGeom prst="rect">
            <a:avLst/>
          </a:prstGeom>
        </p:spPr>
      </p:pic>
      <p:pic>
        <p:nvPicPr>
          <p:cNvPr id="7" name="Image 6"/>
          <p:cNvPicPr>
            <a:picLocks noChangeAspect="1"/>
          </p:cNvPicPr>
          <p:nvPr/>
        </p:nvPicPr>
        <p:blipFill>
          <a:blip r:embed="rId5"/>
          <a:stretch>
            <a:fillRect/>
          </a:stretch>
        </p:blipFill>
        <p:spPr>
          <a:xfrm>
            <a:off x="278314" y="5753670"/>
            <a:ext cx="901746" cy="234962"/>
          </a:xfrm>
          <a:prstGeom prst="rect">
            <a:avLst/>
          </a:prstGeom>
        </p:spPr>
      </p:pic>
      <p:pic>
        <p:nvPicPr>
          <p:cNvPr id="8" name="Image 7"/>
          <p:cNvPicPr>
            <a:picLocks noChangeAspect="1"/>
          </p:cNvPicPr>
          <p:nvPr/>
        </p:nvPicPr>
        <p:blipFill>
          <a:blip r:embed="rId6"/>
          <a:stretch>
            <a:fillRect/>
          </a:stretch>
        </p:blipFill>
        <p:spPr>
          <a:xfrm>
            <a:off x="155575" y="6275301"/>
            <a:ext cx="3510321" cy="2721044"/>
          </a:xfrm>
          <a:prstGeom prst="rect">
            <a:avLst/>
          </a:prstGeom>
        </p:spPr>
      </p:pic>
      <p:sp>
        <p:nvSpPr>
          <p:cNvPr id="21" name="ZoneTexte 20"/>
          <p:cNvSpPr txBox="1"/>
          <p:nvPr/>
        </p:nvSpPr>
        <p:spPr>
          <a:xfrm>
            <a:off x="4060968" y="7112603"/>
            <a:ext cx="2582504" cy="523220"/>
          </a:xfrm>
          <a:prstGeom prst="rect">
            <a:avLst/>
          </a:prstGeom>
          <a:noFill/>
        </p:spPr>
        <p:txBody>
          <a:bodyPr wrap="square" rtlCol="0">
            <a:spAutoFit/>
          </a:bodyPr>
          <a:lstStyle/>
          <a:p>
            <a:pPr algn="just"/>
            <a:r>
              <a:rPr lang="fr-FR" sz="1400" dirty="0" smtClean="0">
                <a:solidFill>
                  <a:srgbClr val="002060"/>
                </a:solidFill>
              </a:rPr>
              <a:t>L’export peut être configuré par défaut grâce à cette fenêtre.</a:t>
            </a:r>
            <a:endParaRPr lang="fr-FR" sz="1400" dirty="0">
              <a:solidFill>
                <a:srgbClr val="002060"/>
              </a:solidFill>
            </a:endParaRPr>
          </a:p>
        </p:txBody>
      </p:sp>
      <p:sp>
        <p:nvSpPr>
          <p:cNvPr id="4" name="Espace réservé du numéro de diapositive 3"/>
          <p:cNvSpPr>
            <a:spLocks noGrp="1"/>
          </p:cNvSpPr>
          <p:nvPr>
            <p:ph type="sldNum" sz="quarter" idx="12"/>
          </p:nvPr>
        </p:nvSpPr>
        <p:spPr/>
        <p:txBody>
          <a:bodyPr/>
          <a:lstStyle/>
          <a:p>
            <a:fld id="{1DD0F830-29B3-4E4F-9EF4-EAD423252DCE}" type="slidenum">
              <a:rPr lang="fr-FR" smtClean="0"/>
              <a:t>10</a:t>
            </a:fld>
            <a:endParaRPr lang="fr-FR"/>
          </a:p>
        </p:txBody>
      </p:sp>
    </p:spTree>
    <p:extLst>
      <p:ext uri="{BB962C8B-B14F-4D97-AF65-F5344CB8AC3E}">
        <p14:creationId xmlns:p14="http://schemas.microsoft.com/office/powerpoint/2010/main" val="3694916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r="49033"/>
          <a:stretch/>
        </p:blipFill>
        <p:spPr>
          <a:xfrm>
            <a:off x="224687" y="272651"/>
            <a:ext cx="2393251" cy="1073302"/>
          </a:xfrm>
          <a:prstGeom prst="rect">
            <a:avLst/>
          </a:prstGeom>
        </p:spPr>
      </p:pic>
      <p:pic>
        <p:nvPicPr>
          <p:cNvPr id="3" name="Image 2"/>
          <p:cNvPicPr>
            <a:picLocks noChangeAspect="1"/>
          </p:cNvPicPr>
          <p:nvPr/>
        </p:nvPicPr>
        <p:blipFill>
          <a:blip r:embed="rId3"/>
          <a:stretch>
            <a:fillRect/>
          </a:stretch>
        </p:blipFill>
        <p:spPr>
          <a:xfrm>
            <a:off x="3494763" y="489695"/>
            <a:ext cx="1132411" cy="703758"/>
          </a:xfrm>
          <a:prstGeom prst="rect">
            <a:avLst/>
          </a:prstGeom>
        </p:spPr>
      </p:pic>
      <p:sp>
        <p:nvSpPr>
          <p:cNvPr id="14" name="Rectangle 13"/>
          <p:cNvSpPr/>
          <p:nvPr/>
        </p:nvSpPr>
        <p:spPr>
          <a:xfrm>
            <a:off x="224687" y="1584866"/>
            <a:ext cx="6175331" cy="96450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278314" y="1780514"/>
            <a:ext cx="3480505" cy="523220"/>
          </a:xfrm>
          <a:prstGeom prst="rect">
            <a:avLst/>
          </a:prstGeom>
        </p:spPr>
        <p:txBody>
          <a:bodyPr wrap="none">
            <a:spAutoFit/>
          </a:bodyPr>
          <a:lstStyle/>
          <a:p>
            <a:r>
              <a:rPr lang="fr-FR" sz="2800" b="1" dirty="0" smtClean="0">
                <a:solidFill>
                  <a:schemeClr val="bg1"/>
                </a:solidFill>
              </a:rPr>
              <a:t>Modèles d’impression</a:t>
            </a:r>
            <a:endParaRPr lang="fr-FR" sz="2800" dirty="0">
              <a:solidFill>
                <a:schemeClr val="bg1"/>
              </a:solidFill>
              <a:effectLst/>
            </a:endParaRPr>
          </a:p>
        </p:txBody>
      </p:sp>
      <p:sp>
        <p:nvSpPr>
          <p:cNvPr id="11" name="ZoneTexte 10"/>
          <p:cNvSpPr txBox="1"/>
          <p:nvPr/>
        </p:nvSpPr>
        <p:spPr>
          <a:xfrm>
            <a:off x="155575" y="2788283"/>
            <a:ext cx="6332311" cy="954107"/>
          </a:xfrm>
          <a:prstGeom prst="rect">
            <a:avLst/>
          </a:prstGeom>
          <a:noFill/>
        </p:spPr>
        <p:txBody>
          <a:bodyPr wrap="square" rtlCol="0">
            <a:spAutoFit/>
          </a:bodyPr>
          <a:lstStyle/>
          <a:p>
            <a:pPr algn="just"/>
            <a:r>
              <a:rPr lang="fr-FR" sz="1400" dirty="0" smtClean="0">
                <a:solidFill>
                  <a:srgbClr val="002060"/>
                </a:solidFill>
              </a:rPr>
              <a:t>Depuis les paramètres, vous pouvez personnaliser vos modèles d’impression et notamment créer des bibliographies (gabarits sur l’ancienne version d’Electre) au format PDF. Pour modifier le document obtenu ou changer de format, nous recommandons l’usage de l’outil gratuit </a:t>
            </a:r>
            <a:r>
              <a:rPr lang="fr-FR" sz="1400" b="1" dirty="0" err="1" smtClean="0">
                <a:solidFill>
                  <a:srgbClr val="002060"/>
                </a:solidFill>
                <a:hlinkClick r:id="rId4"/>
              </a:rPr>
              <a:t>Foxit</a:t>
            </a:r>
            <a:r>
              <a:rPr lang="fr-FR" sz="1400" dirty="0" smtClean="0">
                <a:solidFill>
                  <a:srgbClr val="002060"/>
                </a:solidFill>
              </a:rPr>
              <a:t>.</a:t>
            </a:r>
            <a:endParaRPr lang="fr-FR" sz="1400" dirty="0">
              <a:solidFill>
                <a:srgbClr val="002060"/>
              </a:solidFill>
            </a:endParaRPr>
          </a:p>
        </p:txBody>
      </p:sp>
      <p:sp>
        <p:nvSpPr>
          <p:cNvPr id="12" name="AutoShape 2" descr="blob:https://electreng.atlassian.net/f58c6b77-3549-4864-a460-7b3b9b003080#media-blob-url=true&amp;id=84dedcbd-2b6f-46f3-b63c-a185670b1fdc&amp;collection=contentId-1230176261&amp;contextId=1230176261&amp;mimeType=image%2Fpng&amp;name=image-20231128-103134.png&amp;size=62089&amp;width=652&amp;height=176&amp;al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 name="Image 3"/>
          <p:cNvPicPr>
            <a:picLocks noChangeAspect="1"/>
          </p:cNvPicPr>
          <p:nvPr/>
        </p:nvPicPr>
        <p:blipFill>
          <a:blip r:embed="rId5"/>
          <a:stretch>
            <a:fillRect/>
          </a:stretch>
        </p:blipFill>
        <p:spPr>
          <a:xfrm>
            <a:off x="211182" y="3820564"/>
            <a:ext cx="6175331" cy="2529881"/>
          </a:xfrm>
          <a:prstGeom prst="rect">
            <a:avLst/>
          </a:prstGeom>
        </p:spPr>
      </p:pic>
      <p:sp>
        <p:nvSpPr>
          <p:cNvPr id="5" name="Espace réservé du numéro de diapositive 4"/>
          <p:cNvSpPr>
            <a:spLocks noGrp="1"/>
          </p:cNvSpPr>
          <p:nvPr>
            <p:ph type="sldNum" sz="quarter" idx="12"/>
          </p:nvPr>
        </p:nvSpPr>
        <p:spPr/>
        <p:txBody>
          <a:bodyPr/>
          <a:lstStyle/>
          <a:p>
            <a:fld id="{1DD0F830-29B3-4E4F-9EF4-EAD423252DCE}" type="slidenum">
              <a:rPr lang="fr-FR" smtClean="0"/>
              <a:t>11</a:t>
            </a:fld>
            <a:endParaRPr lang="fr-FR"/>
          </a:p>
        </p:txBody>
      </p:sp>
      <p:sp>
        <p:nvSpPr>
          <p:cNvPr id="10" name="Rectangle 9"/>
          <p:cNvSpPr/>
          <p:nvPr/>
        </p:nvSpPr>
        <p:spPr>
          <a:xfrm>
            <a:off x="211182" y="6754466"/>
            <a:ext cx="6175331" cy="96450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278314" y="6911314"/>
            <a:ext cx="1301959" cy="523220"/>
          </a:xfrm>
          <a:prstGeom prst="rect">
            <a:avLst/>
          </a:prstGeom>
        </p:spPr>
        <p:txBody>
          <a:bodyPr wrap="none">
            <a:spAutoFit/>
          </a:bodyPr>
          <a:lstStyle/>
          <a:p>
            <a:r>
              <a:rPr lang="fr-FR" sz="2800" b="1" dirty="0" smtClean="0">
                <a:solidFill>
                  <a:schemeClr val="bg1"/>
                </a:solidFill>
              </a:rPr>
              <a:t>Notices</a:t>
            </a:r>
            <a:endParaRPr lang="fr-FR" sz="2800" dirty="0">
              <a:solidFill>
                <a:schemeClr val="bg1"/>
              </a:solidFill>
              <a:effectLst/>
            </a:endParaRPr>
          </a:p>
        </p:txBody>
      </p:sp>
      <p:sp>
        <p:nvSpPr>
          <p:cNvPr id="16" name="ZoneTexte 15"/>
          <p:cNvSpPr txBox="1"/>
          <p:nvPr/>
        </p:nvSpPr>
        <p:spPr>
          <a:xfrm>
            <a:off x="146196" y="7855957"/>
            <a:ext cx="6332311" cy="523220"/>
          </a:xfrm>
          <a:prstGeom prst="rect">
            <a:avLst/>
          </a:prstGeom>
          <a:noFill/>
        </p:spPr>
        <p:txBody>
          <a:bodyPr wrap="square" rtlCol="0">
            <a:spAutoFit/>
          </a:bodyPr>
          <a:lstStyle/>
          <a:p>
            <a:pPr algn="just"/>
            <a:r>
              <a:rPr lang="fr-FR" sz="1400" dirty="0" smtClean="0">
                <a:solidFill>
                  <a:srgbClr val="002060"/>
                </a:solidFill>
              </a:rPr>
              <a:t>Vous souhaitez nous envoyer un commentaire sur une notice ? Nous vous invitons désormais à envoyer un courriel à </a:t>
            </a:r>
            <a:r>
              <a:rPr lang="fr-FR" sz="1400" dirty="0" smtClean="0">
                <a:solidFill>
                  <a:srgbClr val="002060"/>
                </a:solidFill>
                <a:hlinkClick r:id="rId6"/>
              </a:rPr>
              <a:t>biblio@electre.com </a:t>
            </a:r>
            <a:endParaRPr lang="fr-FR" sz="1400" dirty="0">
              <a:solidFill>
                <a:srgbClr val="002060"/>
              </a:solidFill>
            </a:endParaRPr>
          </a:p>
        </p:txBody>
      </p:sp>
    </p:spTree>
    <p:extLst>
      <p:ext uri="{BB962C8B-B14F-4D97-AF65-F5344CB8AC3E}">
        <p14:creationId xmlns:p14="http://schemas.microsoft.com/office/powerpoint/2010/main" val="4083025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r="49033"/>
          <a:stretch/>
        </p:blipFill>
        <p:spPr>
          <a:xfrm>
            <a:off x="387525" y="272651"/>
            <a:ext cx="2393251" cy="1073302"/>
          </a:xfrm>
          <a:prstGeom prst="rect">
            <a:avLst/>
          </a:prstGeom>
        </p:spPr>
      </p:pic>
      <p:pic>
        <p:nvPicPr>
          <p:cNvPr id="3" name="Image 2"/>
          <p:cNvPicPr>
            <a:picLocks noChangeAspect="1"/>
          </p:cNvPicPr>
          <p:nvPr/>
        </p:nvPicPr>
        <p:blipFill>
          <a:blip r:embed="rId3"/>
          <a:stretch>
            <a:fillRect/>
          </a:stretch>
        </p:blipFill>
        <p:spPr>
          <a:xfrm>
            <a:off x="4021055" y="110434"/>
            <a:ext cx="2248016" cy="1397072"/>
          </a:xfrm>
          <a:prstGeom prst="rect">
            <a:avLst/>
          </a:prstGeom>
        </p:spPr>
      </p:pic>
      <p:sp>
        <p:nvSpPr>
          <p:cNvPr id="4" name="Rectangle avec coin arrondi 3"/>
          <p:cNvSpPr/>
          <p:nvPr/>
        </p:nvSpPr>
        <p:spPr>
          <a:xfrm>
            <a:off x="526093" y="2053354"/>
            <a:ext cx="5742978" cy="903951"/>
          </a:xfrm>
          <a:prstGeom prst="round1Rect">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526093" y="2049507"/>
            <a:ext cx="5874707" cy="861774"/>
          </a:xfrm>
          <a:prstGeom prst="rect">
            <a:avLst/>
          </a:prstGeom>
          <a:noFill/>
        </p:spPr>
        <p:txBody>
          <a:bodyPr wrap="square" rtlCol="0">
            <a:spAutoFit/>
          </a:bodyPr>
          <a:lstStyle/>
          <a:p>
            <a:r>
              <a:rPr lang="fr-FR" b="1" u="sng" dirty="0">
                <a:solidFill>
                  <a:schemeClr val="bg1"/>
                </a:solidFill>
              </a:rPr>
              <a:t>Pour vous connecter </a:t>
            </a:r>
            <a:r>
              <a:rPr lang="fr-FR" b="1" u="sng" dirty="0" smtClean="0">
                <a:solidFill>
                  <a:schemeClr val="bg1"/>
                </a:solidFill>
              </a:rPr>
              <a:t>:</a:t>
            </a:r>
            <a:endParaRPr lang="fr-FR" dirty="0">
              <a:solidFill>
                <a:schemeClr val="bg1"/>
              </a:solidFill>
            </a:endParaRPr>
          </a:p>
          <a:p>
            <a:r>
              <a:rPr lang="fr-FR" sz="1600" dirty="0">
                <a:solidFill>
                  <a:schemeClr val="bg1"/>
                </a:solidFill>
              </a:rPr>
              <a:t>Sur notre site Accueil Electre, cliquez sur le bouton </a:t>
            </a:r>
            <a:r>
              <a:rPr lang="fr-FR" sz="1600" b="1" dirty="0">
                <a:solidFill>
                  <a:schemeClr val="bg1"/>
                </a:solidFill>
              </a:rPr>
              <a:t>Connexion</a:t>
            </a:r>
            <a:r>
              <a:rPr lang="fr-FR" sz="1600" dirty="0">
                <a:solidFill>
                  <a:schemeClr val="bg1"/>
                </a:solidFill>
              </a:rPr>
              <a:t> / </a:t>
            </a:r>
            <a:r>
              <a:rPr lang="fr-FR" sz="1600" b="1" dirty="0">
                <a:solidFill>
                  <a:schemeClr val="bg1"/>
                </a:solidFill>
              </a:rPr>
              <a:t>Electre </a:t>
            </a:r>
            <a:r>
              <a:rPr lang="fr-FR" sz="1600" b="1" dirty="0" smtClean="0">
                <a:solidFill>
                  <a:schemeClr val="bg1"/>
                </a:solidFill>
              </a:rPr>
              <a:t>NG</a:t>
            </a:r>
            <a:r>
              <a:rPr lang="fr-FR" sz="1600" b="1" dirty="0">
                <a:solidFill>
                  <a:schemeClr val="bg1"/>
                </a:solidFill>
              </a:rPr>
              <a:t> </a:t>
            </a:r>
            <a:r>
              <a:rPr lang="fr-FR" sz="1600" dirty="0" smtClean="0">
                <a:solidFill>
                  <a:schemeClr val="bg1"/>
                </a:solidFill>
              </a:rPr>
              <a:t>ou taper www.electre-ng.com</a:t>
            </a:r>
          </a:p>
        </p:txBody>
      </p:sp>
      <p:sp>
        <p:nvSpPr>
          <p:cNvPr id="8" name="Espace réservé du numéro de diapositive 7"/>
          <p:cNvSpPr>
            <a:spLocks noGrp="1"/>
          </p:cNvSpPr>
          <p:nvPr>
            <p:ph type="sldNum" sz="quarter" idx="12"/>
          </p:nvPr>
        </p:nvSpPr>
        <p:spPr/>
        <p:txBody>
          <a:bodyPr/>
          <a:lstStyle/>
          <a:p>
            <a:fld id="{1DD0F830-29B3-4E4F-9EF4-EAD423252DCE}" type="slidenum">
              <a:rPr lang="fr-FR" smtClean="0"/>
              <a:t>2</a:t>
            </a:fld>
            <a:endParaRPr lang="fr-FR" dirty="0"/>
          </a:p>
        </p:txBody>
      </p:sp>
      <p:pic>
        <p:nvPicPr>
          <p:cNvPr id="9" name="Image 8"/>
          <p:cNvPicPr>
            <a:picLocks noChangeAspect="1"/>
          </p:cNvPicPr>
          <p:nvPr/>
        </p:nvPicPr>
        <p:blipFill>
          <a:blip r:embed="rId4"/>
          <a:stretch>
            <a:fillRect/>
          </a:stretch>
        </p:blipFill>
        <p:spPr>
          <a:xfrm>
            <a:off x="526092" y="3399357"/>
            <a:ext cx="5742978" cy="1515975"/>
          </a:xfrm>
          <a:prstGeom prst="rect">
            <a:avLst/>
          </a:prstGeom>
        </p:spPr>
      </p:pic>
      <p:pic>
        <p:nvPicPr>
          <p:cNvPr id="10" name="Image 9"/>
          <p:cNvPicPr>
            <a:picLocks noChangeAspect="1"/>
          </p:cNvPicPr>
          <p:nvPr/>
        </p:nvPicPr>
        <p:blipFill>
          <a:blip r:embed="rId5"/>
          <a:stretch>
            <a:fillRect/>
          </a:stretch>
        </p:blipFill>
        <p:spPr>
          <a:xfrm>
            <a:off x="4233275" y="5371036"/>
            <a:ext cx="2153238" cy="2648857"/>
          </a:xfrm>
          <a:prstGeom prst="rect">
            <a:avLst/>
          </a:prstGeom>
        </p:spPr>
      </p:pic>
      <p:sp>
        <p:nvSpPr>
          <p:cNvPr id="14" name="Rectangle à coins arrondis 13"/>
          <p:cNvSpPr/>
          <p:nvPr/>
        </p:nvSpPr>
        <p:spPr>
          <a:xfrm>
            <a:off x="511805" y="5547939"/>
            <a:ext cx="3670897" cy="2379133"/>
          </a:xfrm>
          <a:prstGeom prst="roundRect">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bg1"/>
                </a:solidFill>
              </a:rPr>
              <a:t>Utilisez vos identifiants et mots de passe </a:t>
            </a:r>
            <a:r>
              <a:rPr lang="fr-FR" sz="1400" b="1" dirty="0">
                <a:solidFill>
                  <a:schemeClr val="bg1"/>
                </a:solidFill>
              </a:rPr>
              <a:t>habituels</a:t>
            </a:r>
            <a:r>
              <a:rPr lang="fr-FR" sz="1400" dirty="0">
                <a:solidFill>
                  <a:schemeClr val="bg1"/>
                </a:solidFill>
              </a:rPr>
              <a:t>. </a:t>
            </a:r>
          </a:p>
          <a:p>
            <a:r>
              <a:rPr lang="fr-FR" sz="1400" dirty="0">
                <a:solidFill>
                  <a:schemeClr val="bg1"/>
                </a:solidFill>
              </a:rPr>
              <a:t>•Si votre mot de passe contient des points (.) ou des caractères spéciaux (£, $, #, ...), ceux-ci sont remplacés par un tiret court (celui du 6). </a:t>
            </a:r>
          </a:p>
          <a:p>
            <a:r>
              <a:rPr lang="fr-FR" sz="1400" dirty="0">
                <a:solidFill>
                  <a:schemeClr val="bg1"/>
                </a:solidFill>
              </a:rPr>
              <a:t>•Veuillez respecter les </a:t>
            </a:r>
            <a:r>
              <a:rPr lang="fr-FR" sz="1400" b="1" dirty="0">
                <a:solidFill>
                  <a:schemeClr val="bg1"/>
                </a:solidFill>
              </a:rPr>
              <a:t>majuscules</a:t>
            </a:r>
            <a:r>
              <a:rPr lang="fr-FR" sz="1400" dirty="0">
                <a:solidFill>
                  <a:schemeClr val="bg1"/>
                </a:solidFill>
              </a:rPr>
              <a:t> et </a:t>
            </a:r>
            <a:r>
              <a:rPr lang="fr-FR" sz="1400" b="1" dirty="0">
                <a:solidFill>
                  <a:schemeClr val="bg1"/>
                </a:solidFill>
              </a:rPr>
              <a:t>minuscules</a:t>
            </a:r>
            <a:r>
              <a:rPr lang="fr-FR" sz="1400" dirty="0">
                <a:solidFill>
                  <a:schemeClr val="bg1"/>
                </a:solidFill>
              </a:rPr>
              <a:t> de vos mots de passe. </a:t>
            </a:r>
          </a:p>
          <a:p>
            <a:r>
              <a:rPr lang="fr-FR" sz="1400" dirty="0">
                <a:solidFill>
                  <a:schemeClr val="bg1"/>
                </a:solidFill>
              </a:rPr>
              <a:t>• Le lien « </a:t>
            </a:r>
            <a:r>
              <a:rPr lang="fr-FR" sz="1400" b="1" dirty="0">
                <a:solidFill>
                  <a:schemeClr val="bg1"/>
                </a:solidFill>
              </a:rPr>
              <a:t>Mot de passe oublié </a:t>
            </a:r>
            <a:r>
              <a:rPr lang="fr-FR" sz="1400" dirty="0">
                <a:solidFill>
                  <a:schemeClr val="bg1"/>
                </a:solidFill>
              </a:rPr>
              <a:t>» vous permet sinon de réinitialiser le mot de passe.</a:t>
            </a:r>
          </a:p>
        </p:txBody>
      </p:sp>
    </p:spTree>
    <p:extLst>
      <p:ext uri="{BB962C8B-B14F-4D97-AF65-F5344CB8AC3E}">
        <p14:creationId xmlns:p14="http://schemas.microsoft.com/office/powerpoint/2010/main" val="532390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r="49033"/>
          <a:stretch/>
        </p:blipFill>
        <p:spPr>
          <a:xfrm>
            <a:off x="387525" y="272651"/>
            <a:ext cx="2393251" cy="1073302"/>
          </a:xfrm>
          <a:prstGeom prst="rect">
            <a:avLst/>
          </a:prstGeom>
        </p:spPr>
      </p:pic>
      <p:pic>
        <p:nvPicPr>
          <p:cNvPr id="3" name="Image 2"/>
          <p:cNvPicPr>
            <a:picLocks noChangeAspect="1"/>
          </p:cNvPicPr>
          <p:nvPr/>
        </p:nvPicPr>
        <p:blipFill>
          <a:blip r:embed="rId3"/>
          <a:stretch>
            <a:fillRect/>
          </a:stretch>
        </p:blipFill>
        <p:spPr>
          <a:xfrm>
            <a:off x="4021055" y="110434"/>
            <a:ext cx="2248016" cy="1397072"/>
          </a:xfrm>
          <a:prstGeom prst="rect">
            <a:avLst/>
          </a:prstGeom>
        </p:spPr>
      </p:pic>
      <p:sp>
        <p:nvSpPr>
          <p:cNvPr id="8" name="Espace réservé du numéro de diapositive 7"/>
          <p:cNvSpPr>
            <a:spLocks noGrp="1"/>
          </p:cNvSpPr>
          <p:nvPr>
            <p:ph type="sldNum" sz="quarter" idx="12"/>
          </p:nvPr>
        </p:nvSpPr>
        <p:spPr/>
        <p:txBody>
          <a:bodyPr/>
          <a:lstStyle/>
          <a:p>
            <a:fld id="{1DD0F830-29B3-4E4F-9EF4-EAD423252DCE}" type="slidenum">
              <a:rPr lang="fr-FR" smtClean="0"/>
              <a:t>3</a:t>
            </a:fld>
            <a:endParaRPr lang="fr-FR" dirty="0"/>
          </a:p>
        </p:txBody>
      </p:sp>
      <p:sp>
        <p:nvSpPr>
          <p:cNvPr id="11" name="Rectangle à coins arrondis 10"/>
          <p:cNvSpPr/>
          <p:nvPr/>
        </p:nvSpPr>
        <p:spPr>
          <a:xfrm>
            <a:off x="511805" y="2401551"/>
            <a:ext cx="5874708" cy="1539827"/>
          </a:xfrm>
          <a:prstGeom prst="roundRect">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u="sng" dirty="0" smtClean="0"/>
          </a:p>
          <a:p>
            <a:r>
              <a:rPr lang="fr-FR" sz="1400" b="1" u="sng" dirty="0" smtClean="0"/>
              <a:t>Modification </a:t>
            </a:r>
            <a:r>
              <a:rPr lang="fr-FR" sz="1400" b="1" u="sng" dirty="0"/>
              <a:t>de l’adresse IP pour accéder à </a:t>
            </a:r>
            <a:r>
              <a:rPr lang="fr-FR" sz="1400" b="1" u="sng" dirty="0" smtClean="0"/>
              <a:t>Electre.com</a:t>
            </a:r>
          </a:p>
          <a:p>
            <a:endParaRPr lang="fr-FR" sz="400" dirty="0"/>
          </a:p>
          <a:p>
            <a:r>
              <a:rPr lang="fr-FR" sz="1400" dirty="0"/>
              <a:t>Si vous avez configuré une restriction d’appels depuis vous postes de travail pour accéder à Electre.com, il est nécessaire d’autoriser les postes de travail à accéder à l’adresse IP « </a:t>
            </a:r>
            <a:r>
              <a:rPr lang="fr-FR" sz="1400" b="1" dirty="0"/>
              <a:t>34.78.198.52</a:t>
            </a:r>
            <a:r>
              <a:rPr lang="fr-FR" sz="1400" dirty="0"/>
              <a:t> » qui correspond à la nouvelle adresse IP de « Electre.com NG ».</a:t>
            </a:r>
          </a:p>
          <a:p>
            <a:endParaRPr lang="fr-FR" sz="1400" dirty="0">
              <a:solidFill>
                <a:schemeClr val="bg1"/>
              </a:solidFill>
            </a:endParaRPr>
          </a:p>
        </p:txBody>
      </p:sp>
      <p:sp>
        <p:nvSpPr>
          <p:cNvPr id="12" name="Rectangle à coins arrondis 11"/>
          <p:cNvSpPr/>
          <p:nvPr/>
        </p:nvSpPr>
        <p:spPr>
          <a:xfrm>
            <a:off x="511805" y="4604512"/>
            <a:ext cx="5874708" cy="2700178"/>
          </a:xfrm>
          <a:prstGeom prst="roundRect">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u="sng" dirty="0" smtClean="0"/>
          </a:p>
          <a:p>
            <a:r>
              <a:rPr lang="fr-FR" sz="1400" b="1" u="sng" dirty="0" smtClean="0"/>
              <a:t>Accès avec identifiant et mot de passe directement dans l’URL</a:t>
            </a:r>
            <a:endParaRPr lang="fr-FR" sz="400" dirty="0"/>
          </a:p>
          <a:p>
            <a:endParaRPr lang="fr-FR" sz="1400" dirty="0" smtClean="0"/>
          </a:p>
          <a:p>
            <a:r>
              <a:rPr lang="fr-FR" sz="1400" dirty="0" smtClean="0"/>
              <a:t>Au cas où vous aviez configuré un accès direct depuis votre poste de travail avec votre identifiant et votre mot de passe dans l’URL de connexion, cette méthode n’est plus autorisée dans la nouvelle version pour des questions de sécurité.</a:t>
            </a:r>
          </a:p>
          <a:p>
            <a:endParaRPr lang="fr-FR" sz="1400" dirty="0"/>
          </a:p>
          <a:p>
            <a:r>
              <a:rPr lang="fr-FR" sz="1400" dirty="0" smtClean="0"/>
              <a:t>Désormais, vous devez vous connecter sur l’application via l’url fournie sur la page précédente et saisir vos données de connexion dans la page dédiée à cet effet.</a:t>
            </a:r>
            <a:endParaRPr lang="fr-FR" sz="1400" dirty="0"/>
          </a:p>
          <a:p>
            <a:endParaRPr lang="fr-FR" sz="1400" dirty="0">
              <a:solidFill>
                <a:schemeClr val="bg1"/>
              </a:solidFill>
            </a:endParaRPr>
          </a:p>
        </p:txBody>
      </p:sp>
    </p:spTree>
    <p:extLst>
      <p:ext uri="{BB962C8B-B14F-4D97-AF65-F5344CB8AC3E}">
        <p14:creationId xmlns:p14="http://schemas.microsoft.com/office/powerpoint/2010/main" val="1930254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r="49033"/>
          <a:stretch/>
        </p:blipFill>
        <p:spPr>
          <a:xfrm>
            <a:off x="387525" y="272651"/>
            <a:ext cx="2393251" cy="1073302"/>
          </a:xfrm>
          <a:prstGeom prst="rect">
            <a:avLst/>
          </a:prstGeom>
        </p:spPr>
      </p:pic>
      <p:pic>
        <p:nvPicPr>
          <p:cNvPr id="3" name="Image 2"/>
          <p:cNvPicPr>
            <a:picLocks noChangeAspect="1"/>
          </p:cNvPicPr>
          <p:nvPr/>
        </p:nvPicPr>
        <p:blipFill>
          <a:blip r:embed="rId3"/>
          <a:stretch>
            <a:fillRect/>
          </a:stretch>
        </p:blipFill>
        <p:spPr>
          <a:xfrm>
            <a:off x="4021055" y="110434"/>
            <a:ext cx="2248016" cy="1397072"/>
          </a:xfrm>
          <a:prstGeom prst="rect">
            <a:avLst/>
          </a:prstGeom>
        </p:spPr>
      </p:pic>
      <p:sp>
        <p:nvSpPr>
          <p:cNvPr id="7" name="Rectangle avec coin arrondi 6"/>
          <p:cNvSpPr/>
          <p:nvPr/>
        </p:nvSpPr>
        <p:spPr>
          <a:xfrm>
            <a:off x="492573" y="1747472"/>
            <a:ext cx="3365442" cy="3797147"/>
          </a:xfrm>
          <a:prstGeom prst="round1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492572" y="1546441"/>
            <a:ext cx="3365443" cy="4247317"/>
          </a:xfrm>
          <a:prstGeom prst="rect">
            <a:avLst/>
          </a:prstGeom>
        </p:spPr>
        <p:txBody>
          <a:bodyPr wrap="square">
            <a:spAutoFit/>
          </a:bodyPr>
          <a:lstStyle/>
          <a:p>
            <a:r>
              <a:rPr lang="fr-FR" dirty="0">
                <a:solidFill>
                  <a:schemeClr val="bg1"/>
                </a:solidFill>
              </a:rPr>
              <a:t> </a:t>
            </a:r>
          </a:p>
          <a:p>
            <a:r>
              <a:rPr lang="fr-FR" b="1" u="sng" dirty="0" smtClean="0">
                <a:solidFill>
                  <a:schemeClr val="bg1"/>
                </a:solidFill>
              </a:rPr>
              <a:t>Contenu de votre compte:</a:t>
            </a:r>
          </a:p>
          <a:p>
            <a:endParaRPr lang="fr-FR" sz="1000" dirty="0" smtClean="0">
              <a:solidFill>
                <a:schemeClr val="bg1"/>
              </a:solidFill>
            </a:endParaRPr>
          </a:p>
          <a:p>
            <a:r>
              <a:rPr lang="fr-FR" sz="1600" dirty="0" smtClean="0">
                <a:solidFill>
                  <a:schemeClr val="bg1"/>
                </a:solidFill>
              </a:rPr>
              <a:t>Notre </a:t>
            </a:r>
            <a:r>
              <a:rPr lang="fr-FR" sz="1600" dirty="0">
                <a:solidFill>
                  <a:schemeClr val="bg1"/>
                </a:solidFill>
              </a:rPr>
              <a:t>équipe technique migrera vos </a:t>
            </a:r>
            <a:r>
              <a:rPr lang="fr-FR" sz="1600" dirty="0" smtClean="0">
                <a:solidFill>
                  <a:schemeClr val="bg1"/>
                </a:solidFill>
              </a:rPr>
              <a:t>paniers </a:t>
            </a:r>
            <a:r>
              <a:rPr lang="fr-FR" sz="1600" b="1" dirty="0" smtClean="0">
                <a:solidFill>
                  <a:schemeClr val="bg1"/>
                </a:solidFill>
              </a:rPr>
              <a:t>depuis 5 ans </a:t>
            </a:r>
            <a:r>
              <a:rPr lang="fr-FR" sz="1600" dirty="0" smtClean="0">
                <a:solidFill>
                  <a:schemeClr val="bg1"/>
                </a:solidFill>
              </a:rPr>
              <a:t>dans </a:t>
            </a:r>
            <a:r>
              <a:rPr lang="fr-FR" sz="1600" dirty="0">
                <a:solidFill>
                  <a:schemeClr val="bg1"/>
                </a:solidFill>
              </a:rPr>
              <a:t>le dossier </a:t>
            </a:r>
            <a:r>
              <a:rPr lang="fr-FR" sz="1600" dirty="0" smtClean="0">
                <a:solidFill>
                  <a:schemeClr val="bg1"/>
                </a:solidFill>
              </a:rPr>
              <a:t>«Paniers </a:t>
            </a:r>
            <a:r>
              <a:rPr lang="fr-FR" sz="1600" dirty="0">
                <a:solidFill>
                  <a:schemeClr val="bg1"/>
                </a:solidFill>
              </a:rPr>
              <a:t>importés ». </a:t>
            </a:r>
            <a:r>
              <a:rPr lang="fr-FR" sz="1600" dirty="0">
                <a:solidFill>
                  <a:schemeClr val="bg1"/>
                </a:solidFill>
              </a:rPr>
              <a:t>Vous pouvez créer de nouveaux </a:t>
            </a:r>
            <a:r>
              <a:rPr lang="fr-FR" sz="1600" dirty="0" smtClean="0">
                <a:solidFill>
                  <a:schemeClr val="bg1"/>
                </a:solidFill>
              </a:rPr>
              <a:t>paniers </a:t>
            </a:r>
            <a:r>
              <a:rPr lang="fr-FR" sz="1600" dirty="0">
                <a:solidFill>
                  <a:schemeClr val="bg1"/>
                </a:solidFill>
              </a:rPr>
              <a:t>avec les sélections des paniers plus anciens pour les conserver.</a:t>
            </a:r>
          </a:p>
          <a:p>
            <a:r>
              <a:rPr lang="fr-FR" sz="1600" dirty="0" smtClean="0">
                <a:solidFill>
                  <a:schemeClr val="bg1"/>
                </a:solidFill>
              </a:rPr>
              <a:t>La </a:t>
            </a:r>
            <a:r>
              <a:rPr lang="fr-FR" sz="1600" dirty="0">
                <a:solidFill>
                  <a:schemeClr val="bg1"/>
                </a:solidFill>
              </a:rPr>
              <a:t>migration des paniers aura lieu la veille à </a:t>
            </a:r>
            <a:r>
              <a:rPr lang="fr-FR" sz="1600" b="1" dirty="0">
                <a:solidFill>
                  <a:schemeClr val="bg1"/>
                </a:solidFill>
              </a:rPr>
              <a:t>17h</a:t>
            </a:r>
            <a:r>
              <a:rPr lang="fr-FR" sz="1600" dirty="0">
                <a:solidFill>
                  <a:schemeClr val="bg1"/>
                </a:solidFill>
              </a:rPr>
              <a:t>. </a:t>
            </a:r>
            <a:endParaRPr lang="fr-FR" sz="1600" dirty="0" smtClean="0">
              <a:solidFill>
                <a:schemeClr val="bg1"/>
              </a:solidFill>
            </a:endParaRPr>
          </a:p>
          <a:p>
            <a:r>
              <a:rPr lang="fr-FR" sz="1600" dirty="0" smtClean="0">
                <a:solidFill>
                  <a:schemeClr val="bg1"/>
                </a:solidFill>
              </a:rPr>
              <a:t>Par </a:t>
            </a:r>
            <a:r>
              <a:rPr lang="fr-FR" sz="1600" dirty="0">
                <a:solidFill>
                  <a:schemeClr val="bg1"/>
                </a:solidFill>
              </a:rPr>
              <a:t>conséquent les paniers créés après 17h ne pourront pas être récupérés. </a:t>
            </a:r>
            <a:r>
              <a:rPr lang="fr-FR" sz="1600" dirty="0" smtClean="0">
                <a:solidFill>
                  <a:schemeClr val="bg1"/>
                </a:solidFill>
              </a:rPr>
              <a:t>Les modèles de paniers seront disponibles dans leur écran dédié</a:t>
            </a:r>
            <a:r>
              <a:rPr lang="fr-FR" sz="1600" dirty="0" smtClean="0">
                <a:solidFill>
                  <a:schemeClr val="bg1"/>
                </a:solidFill>
              </a:rPr>
              <a:t>.</a:t>
            </a:r>
          </a:p>
          <a:p>
            <a:endParaRPr lang="fr-FR" sz="1600" dirty="0">
              <a:solidFill>
                <a:schemeClr val="bg1"/>
              </a:solidFill>
            </a:endParaRPr>
          </a:p>
        </p:txBody>
      </p:sp>
      <p:sp>
        <p:nvSpPr>
          <p:cNvPr id="8" name="Espace réservé du numéro de diapositive 7"/>
          <p:cNvSpPr>
            <a:spLocks noGrp="1"/>
          </p:cNvSpPr>
          <p:nvPr>
            <p:ph type="sldNum" sz="quarter" idx="12"/>
          </p:nvPr>
        </p:nvSpPr>
        <p:spPr/>
        <p:txBody>
          <a:bodyPr/>
          <a:lstStyle/>
          <a:p>
            <a:fld id="{1DD0F830-29B3-4E4F-9EF4-EAD423252DCE}" type="slidenum">
              <a:rPr lang="fr-FR" smtClean="0"/>
              <a:t>4</a:t>
            </a:fld>
            <a:endParaRPr lang="fr-FR" dirty="0"/>
          </a:p>
        </p:txBody>
      </p:sp>
      <p:pic>
        <p:nvPicPr>
          <p:cNvPr id="9" name="Image 8"/>
          <p:cNvPicPr>
            <a:picLocks noChangeAspect="1"/>
          </p:cNvPicPr>
          <p:nvPr/>
        </p:nvPicPr>
        <p:blipFill>
          <a:blip r:embed="rId4"/>
          <a:stretch>
            <a:fillRect/>
          </a:stretch>
        </p:blipFill>
        <p:spPr>
          <a:xfrm>
            <a:off x="4021055" y="1707994"/>
            <a:ext cx="1949770" cy="2929680"/>
          </a:xfrm>
          <a:prstGeom prst="rect">
            <a:avLst/>
          </a:prstGeom>
        </p:spPr>
      </p:pic>
      <p:sp>
        <p:nvSpPr>
          <p:cNvPr id="11" name="Rectangle avec coin arrondi 10"/>
          <p:cNvSpPr/>
          <p:nvPr/>
        </p:nvSpPr>
        <p:spPr>
          <a:xfrm>
            <a:off x="492573" y="5706172"/>
            <a:ext cx="5646495" cy="1669030"/>
          </a:xfrm>
          <a:prstGeom prst="round1Rect">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smtClean="0">
                <a:solidFill>
                  <a:schemeClr val="bg1"/>
                </a:solidFill>
              </a:rPr>
              <a:t>La </a:t>
            </a:r>
            <a:r>
              <a:rPr lang="fr-FR" sz="1600" dirty="0">
                <a:solidFill>
                  <a:schemeClr val="bg1"/>
                </a:solidFill>
              </a:rPr>
              <a:t>nouvelle organisation reprend tous les objets créés précédemment sauf les recherches sauvegardées, les veilles, les périmètres et les gabarits (et leurs modèles). </a:t>
            </a:r>
            <a:endParaRPr lang="fr-FR" sz="1600" dirty="0" smtClean="0">
              <a:solidFill>
                <a:schemeClr val="bg1"/>
              </a:solidFill>
            </a:endParaRPr>
          </a:p>
          <a:p>
            <a:r>
              <a:rPr lang="fr-FR" sz="1600" dirty="0" smtClean="0">
                <a:solidFill>
                  <a:schemeClr val="bg1"/>
                </a:solidFill>
              </a:rPr>
              <a:t>Vous </a:t>
            </a:r>
            <a:r>
              <a:rPr lang="fr-FR" sz="1600" dirty="0">
                <a:solidFill>
                  <a:schemeClr val="bg1"/>
                </a:solidFill>
              </a:rPr>
              <a:t>devrez les recréer dans votre nouvel environnement </a:t>
            </a:r>
            <a:r>
              <a:rPr lang="fr-FR" sz="1600" dirty="0" err="1">
                <a:solidFill>
                  <a:schemeClr val="bg1"/>
                </a:solidFill>
              </a:rPr>
              <a:t>ElectreNG</a:t>
            </a:r>
            <a:r>
              <a:rPr lang="fr-FR" sz="1600" dirty="0">
                <a:solidFill>
                  <a:schemeClr val="bg1"/>
                </a:solidFill>
              </a:rPr>
              <a:t>. L’aide en ligne est à votre disposition </a:t>
            </a:r>
            <a:r>
              <a:rPr lang="fr-FR" sz="1600" dirty="0" smtClean="0">
                <a:solidFill>
                  <a:schemeClr val="bg1"/>
                </a:solidFill>
              </a:rPr>
              <a:t>en cliquant sur ce pictogramme:</a:t>
            </a:r>
            <a:endParaRPr lang="fr-FR" sz="1600" dirty="0">
              <a:solidFill>
                <a:schemeClr val="bg1"/>
              </a:solidFill>
            </a:endParaRPr>
          </a:p>
        </p:txBody>
      </p:sp>
      <p:pic>
        <p:nvPicPr>
          <p:cNvPr id="12" name="Image 11"/>
          <p:cNvPicPr>
            <a:picLocks noChangeAspect="1"/>
          </p:cNvPicPr>
          <p:nvPr/>
        </p:nvPicPr>
        <p:blipFill>
          <a:blip r:embed="rId5"/>
          <a:stretch>
            <a:fillRect/>
          </a:stretch>
        </p:blipFill>
        <p:spPr>
          <a:xfrm>
            <a:off x="2023333" y="7044079"/>
            <a:ext cx="247663" cy="273064"/>
          </a:xfrm>
          <a:prstGeom prst="rect">
            <a:avLst/>
          </a:prstGeom>
        </p:spPr>
      </p:pic>
      <p:pic>
        <p:nvPicPr>
          <p:cNvPr id="13" name="Image 12"/>
          <p:cNvPicPr>
            <a:picLocks noChangeAspect="1"/>
          </p:cNvPicPr>
          <p:nvPr/>
        </p:nvPicPr>
        <p:blipFill>
          <a:blip r:embed="rId6"/>
          <a:stretch>
            <a:fillRect/>
          </a:stretch>
        </p:blipFill>
        <p:spPr>
          <a:xfrm>
            <a:off x="2115632" y="7575690"/>
            <a:ext cx="2343270" cy="1244664"/>
          </a:xfrm>
          <a:prstGeom prst="rect">
            <a:avLst/>
          </a:prstGeom>
        </p:spPr>
      </p:pic>
    </p:spTree>
    <p:extLst>
      <p:ext uri="{BB962C8B-B14F-4D97-AF65-F5344CB8AC3E}">
        <p14:creationId xmlns:p14="http://schemas.microsoft.com/office/powerpoint/2010/main" val="3638569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r="49033"/>
          <a:stretch/>
        </p:blipFill>
        <p:spPr>
          <a:xfrm>
            <a:off x="224687" y="272651"/>
            <a:ext cx="2393251" cy="1073302"/>
          </a:xfrm>
          <a:prstGeom prst="rect">
            <a:avLst/>
          </a:prstGeom>
        </p:spPr>
      </p:pic>
      <p:pic>
        <p:nvPicPr>
          <p:cNvPr id="3" name="Image 2"/>
          <p:cNvPicPr>
            <a:picLocks noChangeAspect="1"/>
          </p:cNvPicPr>
          <p:nvPr/>
        </p:nvPicPr>
        <p:blipFill>
          <a:blip r:embed="rId3"/>
          <a:stretch>
            <a:fillRect/>
          </a:stretch>
        </p:blipFill>
        <p:spPr>
          <a:xfrm>
            <a:off x="3494763" y="489695"/>
            <a:ext cx="1132411" cy="703758"/>
          </a:xfrm>
          <a:prstGeom prst="rect">
            <a:avLst/>
          </a:prstGeom>
        </p:spPr>
      </p:pic>
      <p:sp>
        <p:nvSpPr>
          <p:cNvPr id="4" name="Carré corné 3"/>
          <p:cNvSpPr/>
          <p:nvPr/>
        </p:nvSpPr>
        <p:spPr>
          <a:xfrm>
            <a:off x="325677" y="2086761"/>
            <a:ext cx="3432132" cy="2184614"/>
          </a:xfrm>
          <a:prstGeom prst="foldedCorne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325677" y="2057860"/>
            <a:ext cx="3319397" cy="2215991"/>
          </a:xfrm>
          <a:prstGeom prst="rect">
            <a:avLst/>
          </a:prstGeom>
          <a:noFill/>
        </p:spPr>
        <p:txBody>
          <a:bodyPr wrap="square" rtlCol="0">
            <a:spAutoFit/>
          </a:bodyPr>
          <a:lstStyle/>
          <a:p>
            <a:r>
              <a:rPr lang="fr-FR" sz="2400" b="1" u="sng" dirty="0" smtClean="0">
                <a:solidFill>
                  <a:schemeClr val="bg1"/>
                </a:solidFill>
              </a:rPr>
              <a:t>Vous êtes administrateur :</a:t>
            </a:r>
          </a:p>
          <a:p>
            <a:endParaRPr lang="fr-FR" b="1" u="sng" dirty="0">
              <a:solidFill>
                <a:schemeClr val="bg1"/>
              </a:solidFill>
            </a:endParaRPr>
          </a:p>
          <a:p>
            <a:r>
              <a:rPr lang="fr-FR" dirty="0" smtClean="0">
                <a:solidFill>
                  <a:schemeClr val="bg1"/>
                </a:solidFill>
              </a:rPr>
              <a:t>Dans les paramètres, vous pourrez accéder à la gestion des utilisateurs : création de compte, modification de mot de passe … </a:t>
            </a:r>
            <a:endParaRPr lang="fr-FR" dirty="0">
              <a:solidFill>
                <a:schemeClr val="bg1"/>
              </a:solidFill>
            </a:endParaRPr>
          </a:p>
        </p:txBody>
      </p:sp>
      <p:sp>
        <p:nvSpPr>
          <p:cNvPr id="7" name="Carré corné 6"/>
          <p:cNvSpPr/>
          <p:nvPr/>
        </p:nvSpPr>
        <p:spPr>
          <a:xfrm>
            <a:off x="350729" y="4608765"/>
            <a:ext cx="3432132" cy="3658412"/>
          </a:xfrm>
          <a:prstGeom prst="foldedCorne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411645" y="4428373"/>
            <a:ext cx="3083118" cy="3550706"/>
          </a:xfrm>
          <a:prstGeom prst="rect">
            <a:avLst/>
          </a:prstGeom>
        </p:spPr>
        <p:txBody>
          <a:bodyPr wrap="square">
            <a:spAutoFit/>
          </a:bodyPr>
          <a:lstStyle/>
          <a:p>
            <a:r>
              <a:rPr lang="fr-FR" dirty="0">
                <a:solidFill>
                  <a:schemeClr val="bg1"/>
                </a:solidFill>
              </a:rPr>
              <a:t> </a:t>
            </a:r>
          </a:p>
          <a:p>
            <a:r>
              <a:rPr lang="fr-FR" sz="2400" b="1" u="sng" dirty="0" smtClean="0">
                <a:solidFill>
                  <a:schemeClr val="bg1"/>
                </a:solidFill>
              </a:rPr>
              <a:t>Vous êtes utilisateur:</a:t>
            </a:r>
          </a:p>
          <a:p>
            <a:endParaRPr lang="fr-FR" dirty="0" smtClean="0">
              <a:solidFill>
                <a:schemeClr val="bg1"/>
              </a:solidFill>
            </a:endParaRPr>
          </a:p>
          <a:p>
            <a:r>
              <a:rPr lang="fr-FR" dirty="0" smtClean="0">
                <a:solidFill>
                  <a:schemeClr val="bg1"/>
                </a:solidFill>
              </a:rPr>
              <a:t>Vous pourrez personnaliser :</a:t>
            </a:r>
          </a:p>
          <a:p>
            <a:pPr marL="285750" indent="-285750">
              <a:buFont typeface="Arial" panose="020B0604020202020204" pitchFamily="34" charset="0"/>
              <a:buChar char="•"/>
            </a:pPr>
            <a:r>
              <a:rPr lang="fr-FR" dirty="0" smtClean="0">
                <a:solidFill>
                  <a:schemeClr val="bg1"/>
                </a:solidFill>
              </a:rPr>
              <a:t>La taille de l’interface</a:t>
            </a:r>
          </a:p>
          <a:p>
            <a:pPr marL="285750" indent="-285750">
              <a:buFont typeface="Arial" panose="020B0604020202020204" pitchFamily="34" charset="0"/>
              <a:buChar char="•"/>
            </a:pPr>
            <a:r>
              <a:rPr lang="fr-FR" dirty="0" smtClean="0">
                <a:solidFill>
                  <a:schemeClr val="bg1"/>
                </a:solidFill>
              </a:rPr>
              <a:t>L’affichage des titres</a:t>
            </a:r>
          </a:p>
          <a:p>
            <a:pPr marL="285750" indent="-285750">
              <a:buFont typeface="Arial" panose="020B0604020202020204" pitchFamily="34" charset="0"/>
              <a:buChar char="•"/>
            </a:pPr>
            <a:r>
              <a:rPr lang="fr-FR" dirty="0" smtClean="0">
                <a:solidFill>
                  <a:schemeClr val="bg1"/>
                </a:solidFill>
              </a:rPr>
              <a:t>Personnaliser les modèles d’impression</a:t>
            </a:r>
          </a:p>
          <a:p>
            <a:pPr marL="285750" indent="-285750">
              <a:buFont typeface="Arial" panose="020B0604020202020204" pitchFamily="34" charset="0"/>
              <a:buChar char="•"/>
            </a:pPr>
            <a:r>
              <a:rPr lang="fr-FR" dirty="0" smtClean="0">
                <a:solidFill>
                  <a:schemeClr val="bg1"/>
                </a:solidFill>
              </a:rPr>
              <a:t>Gérer </a:t>
            </a:r>
            <a:r>
              <a:rPr lang="fr-FR" dirty="0">
                <a:solidFill>
                  <a:schemeClr val="bg1"/>
                </a:solidFill>
              </a:rPr>
              <a:t>l</a:t>
            </a:r>
            <a:r>
              <a:rPr lang="fr-FR" dirty="0" smtClean="0">
                <a:solidFill>
                  <a:schemeClr val="bg1"/>
                </a:solidFill>
              </a:rPr>
              <a:t>es périmètres</a:t>
            </a:r>
          </a:p>
          <a:p>
            <a:pPr marL="285750" indent="-285750">
              <a:buFont typeface="Arial" panose="020B0604020202020204" pitchFamily="34" charset="0"/>
              <a:buChar char="•"/>
            </a:pPr>
            <a:r>
              <a:rPr lang="fr-FR" dirty="0" smtClean="0">
                <a:solidFill>
                  <a:schemeClr val="bg1"/>
                </a:solidFill>
              </a:rPr>
              <a:t>Personnaliser les modèles de panier</a:t>
            </a:r>
          </a:p>
          <a:p>
            <a:pPr marL="285750" indent="-285750">
              <a:buFont typeface="Arial" panose="020B0604020202020204" pitchFamily="34" charset="0"/>
              <a:buChar char="•"/>
            </a:pPr>
            <a:r>
              <a:rPr lang="fr-FR" dirty="0" smtClean="0">
                <a:solidFill>
                  <a:schemeClr val="bg1"/>
                </a:solidFill>
              </a:rPr>
              <a:t>Renseigner vos fournisseurs</a:t>
            </a:r>
            <a:endParaRPr lang="fr-FR" dirty="0">
              <a:solidFill>
                <a:schemeClr val="bg1"/>
              </a:solidFill>
            </a:endParaRPr>
          </a:p>
        </p:txBody>
      </p:sp>
      <p:pic>
        <p:nvPicPr>
          <p:cNvPr id="9" name="Image 8"/>
          <p:cNvPicPr>
            <a:picLocks noChangeAspect="1"/>
          </p:cNvPicPr>
          <p:nvPr/>
        </p:nvPicPr>
        <p:blipFill rotWithShape="1">
          <a:blip r:embed="rId4">
            <a:extLst>
              <a:ext uri="{28A0092B-C50C-407E-A947-70E740481C1C}">
                <a14:useLocalDpi xmlns:a14="http://schemas.microsoft.com/office/drawing/2010/main" val="0"/>
              </a:ext>
            </a:extLst>
          </a:blip>
          <a:srcRect b="198"/>
          <a:stretch/>
        </p:blipFill>
        <p:spPr>
          <a:xfrm>
            <a:off x="4403150" y="2338517"/>
            <a:ext cx="2143424" cy="5716912"/>
          </a:xfrm>
          <a:prstGeom prst="rect">
            <a:avLst/>
          </a:prstGeom>
        </p:spPr>
      </p:pic>
      <p:sp>
        <p:nvSpPr>
          <p:cNvPr id="13" name="Espace réservé du numéro de diapositive 12"/>
          <p:cNvSpPr>
            <a:spLocks noGrp="1"/>
          </p:cNvSpPr>
          <p:nvPr>
            <p:ph type="sldNum" sz="quarter" idx="12"/>
          </p:nvPr>
        </p:nvSpPr>
        <p:spPr/>
        <p:txBody>
          <a:bodyPr/>
          <a:lstStyle/>
          <a:p>
            <a:fld id="{1DD0F830-29B3-4E4F-9EF4-EAD423252DCE}" type="slidenum">
              <a:rPr lang="fr-FR" smtClean="0"/>
              <a:t>5</a:t>
            </a:fld>
            <a:endParaRPr lang="fr-FR"/>
          </a:p>
        </p:txBody>
      </p:sp>
    </p:spTree>
    <p:extLst>
      <p:ext uri="{BB962C8B-B14F-4D97-AF65-F5344CB8AC3E}">
        <p14:creationId xmlns:p14="http://schemas.microsoft.com/office/powerpoint/2010/main" val="2845389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r="49033"/>
          <a:stretch/>
        </p:blipFill>
        <p:spPr>
          <a:xfrm>
            <a:off x="224687" y="272651"/>
            <a:ext cx="2393251" cy="1073302"/>
          </a:xfrm>
          <a:prstGeom prst="rect">
            <a:avLst/>
          </a:prstGeom>
        </p:spPr>
      </p:pic>
      <p:pic>
        <p:nvPicPr>
          <p:cNvPr id="3" name="Image 2"/>
          <p:cNvPicPr>
            <a:picLocks noChangeAspect="1"/>
          </p:cNvPicPr>
          <p:nvPr/>
        </p:nvPicPr>
        <p:blipFill>
          <a:blip r:embed="rId3"/>
          <a:stretch>
            <a:fillRect/>
          </a:stretch>
        </p:blipFill>
        <p:spPr>
          <a:xfrm>
            <a:off x="3494763" y="489695"/>
            <a:ext cx="1132411" cy="703758"/>
          </a:xfrm>
          <a:prstGeom prst="rect">
            <a:avLst/>
          </a:prstGeom>
        </p:spPr>
      </p:pic>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009" y="2938164"/>
            <a:ext cx="5887233" cy="1887025"/>
          </a:xfrm>
          <a:prstGeom prst="rect">
            <a:avLst/>
          </a:prstGeom>
        </p:spPr>
      </p:pic>
      <p:sp>
        <p:nvSpPr>
          <p:cNvPr id="14" name="Rectangle 13"/>
          <p:cNvSpPr/>
          <p:nvPr/>
        </p:nvSpPr>
        <p:spPr>
          <a:xfrm>
            <a:off x="224687" y="1584866"/>
            <a:ext cx="6175331" cy="96450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278314" y="1780514"/>
            <a:ext cx="4570162" cy="523220"/>
          </a:xfrm>
          <a:prstGeom prst="rect">
            <a:avLst/>
          </a:prstGeom>
        </p:spPr>
        <p:txBody>
          <a:bodyPr wrap="none">
            <a:spAutoFit/>
          </a:bodyPr>
          <a:lstStyle/>
          <a:p>
            <a:r>
              <a:rPr lang="fr-FR" sz="2800" b="1" dirty="0" smtClean="0">
                <a:solidFill>
                  <a:schemeClr val="bg1"/>
                </a:solidFill>
              </a:rPr>
              <a:t>Différents types de recherche</a:t>
            </a:r>
            <a:endParaRPr lang="fr-FR" sz="2800" dirty="0">
              <a:solidFill>
                <a:schemeClr val="bg1"/>
              </a:solidFill>
              <a:effectLst/>
            </a:endParaRPr>
          </a:p>
        </p:txBody>
      </p:sp>
      <p:sp>
        <p:nvSpPr>
          <p:cNvPr id="16" name="ZoneTexte 15"/>
          <p:cNvSpPr txBox="1"/>
          <p:nvPr/>
        </p:nvSpPr>
        <p:spPr>
          <a:xfrm>
            <a:off x="128219" y="2568832"/>
            <a:ext cx="2254685" cy="369332"/>
          </a:xfrm>
          <a:prstGeom prst="rect">
            <a:avLst/>
          </a:prstGeom>
          <a:noFill/>
        </p:spPr>
        <p:txBody>
          <a:bodyPr wrap="square" rtlCol="0">
            <a:spAutoFit/>
          </a:bodyPr>
          <a:lstStyle/>
          <a:p>
            <a:r>
              <a:rPr lang="fr-FR" b="1" dirty="0" smtClean="0">
                <a:solidFill>
                  <a:srgbClr val="002060"/>
                </a:solidFill>
              </a:rPr>
              <a:t>Recherche rapide :</a:t>
            </a:r>
            <a:endParaRPr lang="fr-FR" b="1" dirty="0">
              <a:solidFill>
                <a:srgbClr val="002060"/>
              </a:solidFill>
            </a:endParaRPr>
          </a:p>
        </p:txBody>
      </p:sp>
      <p:sp>
        <p:nvSpPr>
          <p:cNvPr id="17" name="ZoneTexte 16"/>
          <p:cNvSpPr txBox="1"/>
          <p:nvPr/>
        </p:nvSpPr>
        <p:spPr>
          <a:xfrm>
            <a:off x="224687" y="5259523"/>
            <a:ext cx="5923878" cy="369332"/>
          </a:xfrm>
          <a:prstGeom prst="rect">
            <a:avLst/>
          </a:prstGeom>
          <a:noFill/>
        </p:spPr>
        <p:txBody>
          <a:bodyPr wrap="square" rtlCol="0">
            <a:spAutoFit/>
          </a:bodyPr>
          <a:lstStyle/>
          <a:p>
            <a:r>
              <a:rPr lang="fr-FR" b="1" dirty="0" smtClean="0">
                <a:solidFill>
                  <a:srgbClr val="002060"/>
                </a:solidFill>
              </a:rPr>
              <a:t>Recherche ciblée :</a:t>
            </a:r>
            <a:endParaRPr lang="fr-FR" b="1" dirty="0">
              <a:solidFill>
                <a:srgbClr val="FF0000"/>
              </a:solidFill>
            </a:endParaRPr>
          </a:p>
        </p:txBody>
      </p:sp>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314" y="5710001"/>
            <a:ext cx="6506483" cy="819264"/>
          </a:xfrm>
          <a:prstGeom prst="rect">
            <a:avLst/>
          </a:prstGeom>
        </p:spPr>
      </p:pic>
      <p:sp>
        <p:nvSpPr>
          <p:cNvPr id="19" name="ZoneTexte 18"/>
          <p:cNvSpPr txBox="1"/>
          <p:nvPr/>
        </p:nvSpPr>
        <p:spPr>
          <a:xfrm>
            <a:off x="224688" y="6690239"/>
            <a:ext cx="6560110" cy="800219"/>
          </a:xfrm>
          <a:prstGeom prst="rect">
            <a:avLst/>
          </a:prstGeom>
          <a:noFill/>
        </p:spPr>
        <p:txBody>
          <a:bodyPr wrap="square" rtlCol="0">
            <a:spAutoFit/>
          </a:bodyPr>
          <a:lstStyle/>
          <a:p>
            <a:pPr algn="just"/>
            <a:r>
              <a:rPr lang="fr-FR" b="1" dirty="0" smtClean="0">
                <a:solidFill>
                  <a:srgbClr val="002060"/>
                </a:solidFill>
              </a:rPr>
              <a:t>Recherche Média </a:t>
            </a:r>
            <a:r>
              <a:rPr lang="fr-FR" b="1" dirty="0">
                <a:solidFill>
                  <a:srgbClr val="002060"/>
                </a:solidFill>
              </a:rPr>
              <a:t>: </a:t>
            </a:r>
            <a:r>
              <a:rPr lang="fr-FR" sz="1400" dirty="0">
                <a:solidFill>
                  <a:srgbClr val="002060"/>
                </a:solidFill>
              </a:rPr>
              <a:t>trouver un ouvrage dont un client a entendu parlé mais dont il n'a pas forcément retenu le titre, l'auteur ou la date exacte de son passage dans les médias</a:t>
            </a:r>
          </a:p>
        </p:txBody>
      </p:sp>
      <p:pic>
        <p:nvPicPr>
          <p:cNvPr id="20" name="Imag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5562" y="7341889"/>
            <a:ext cx="4365842" cy="1718470"/>
          </a:xfrm>
          <a:prstGeom prst="rect">
            <a:avLst/>
          </a:prstGeom>
        </p:spPr>
      </p:pic>
      <p:sp>
        <p:nvSpPr>
          <p:cNvPr id="4" name="Rectangle 3"/>
          <p:cNvSpPr/>
          <p:nvPr/>
        </p:nvSpPr>
        <p:spPr>
          <a:xfrm>
            <a:off x="217430" y="4994370"/>
            <a:ext cx="1444498" cy="369332"/>
          </a:xfrm>
          <a:prstGeom prst="rect">
            <a:avLst/>
          </a:prstGeom>
        </p:spPr>
        <p:txBody>
          <a:bodyPr wrap="none">
            <a:spAutoFit/>
          </a:bodyPr>
          <a:lstStyle/>
          <a:p>
            <a:r>
              <a:rPr lang="fr-FR" b="1" dirty="0" smtClean="0">
                <a:solidFill>
                  <a:srgbClr val="FF0000"/>
                </a:solidFill>
              </a:rPr>
              <a:t>Nouveautés :</a:t>
            </a:r>
            <a:endParaRPr lang="fr-FR" dirty="0"/>
          </a:p>
        </p:txBody>
      </p:sp>
      <p:sp>
        <p:nvSpPr>
          <p:cNvPr id="5" name="Espace réservé du numéro de diapositive 4"/>
          <p:cNvSpPr>
            <a:spLocks noGrp="1"/>
          </p:cNvSpPr>
          <p:nvPr>
            <p:ph type="sldNum" sz="quarter" idx="12"/>
          </p:nvPr>
        </p:nvSpPr>
        <p:spPr/>
        <p:txBody>
          <a:bodyPr/>
          <a:lstStyle/>
          <a:p>
            <a:fld id="{1DD0F830-29B3-4E4F-9EF4-EAD423252DCE}" type="slidenum">
              <a:rPr lang="fr-FR" smtClean="0"/>
              <a:t>6</a:t>
            </a:fld>
            <a:endParaRPr lang="fr-FR"/>
          </a:p>
        </p:txBody>
      </p:sp>
    </p:spTree>
    <p:extLst>
      <p:ext uri="{BB962C8B-B14F-4D97-AF65-F5344CB8AC3E}">
        <p14:creationId xmlns:p14="http://schemas.microsoft.com/office/powerpoint/2010/main" val="2633538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r="49033"/>
          <a:stretch/>
        </p:blipFill>
        <p:spPr>
          <a:xfrm>
            <a:off x="224687" y="272651"/>
            <a:ext cx="2393251" cy="1073302"/>
          </a:xfrm>
          <a:prstGeom prst="rect">
            <a:avLst/>
          </a:prstGeom>
        </p:spPr>
      </p:pic>
      <p:pic>
        <p:nvPicPr>
          <p:cNvPr id="3" name="Image 2"/>
          <p:cNvPicPr>
            <a:picLocks noChangeAspect="1"/>
          </p:cNvPicPr>
          <p:nvPr/>
        </p:nvPicPr>
        <p:blipFill>
          <a:blip r:embed="rId3"/>
          <a:stretch>
            <a:fillRect/>
          </a:stretch>
        </p:blipFill>
        <p:spPr>
          <a:xfrm>
            <a:off x="3494763" y="489695"/>
            <a:ext cx="1132411" cy="703758"/>
          </a:xfrm>
          <a:prstGeom prst="rect">
            <a:avLst/>
          </a:prstGeom>
        </p:spPr>
      </p:pic>
      <p:sp>
        <p:nvSpPr>
          <p:cNvPr id="14" name="Rectangle 13"/>
          <p:cNvSpPr/>
          <p:nvPr/>
        </p:nvSpPr>
        <p:spPr>
          <a:xfrm>
            <a:off x="224687" y="1584866"/>
            <a:ext cx="6175331" cy="96450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278314" y="1780514"/>
            <a:ext cx="4570162" cy="523220"/>
          </a:xfrm>
          <a:prstGeom prst="rect">
            <a:avLst/>
          </a:prstGeom>
        </p:spPr>
        <p:txBody>
          <a:bodyPr wrap="none">
            <a:spAutoFit/>
          </a:bodyPr>
          <a:lstStyle/>
          <a:p>
            <a:r>
              <a:rPr lang="fr-FR" sz="2800" b="1" dirty="0" smtClean="0">
                <a:solidFill>
                  <a:schemeClr val="bg1"/>
                </a:solidFill>
              </a:rPr>
              <a:t>Différents types de recherche</a:t>
            </a:r>
            <a:endParaRPr lang="fr-FR" sz="2800" dirty="0">
              <a:solidFill>
                <a:schemeClr val="bg1"/>
              </a:solidFill>
              <a:effectLst/>
            </a:endParaRPr>
          </a:p>
        </p:txBody>
      </p:sp>
      <p:sp>
        <p:nvSpPr>
          <p:cNvPr id="17" name="ZoneTexte 16"/>
          <p:cNvSpPr txBox="1"/>
          <p:nvPr/>
        </p:nvSpPr>
        <p:spPr>
          <a:xfrm>
            <a:off x="212159" y="2782716"/>
            <a:ext cx="2254685" cy="369332"/>
          </a:xfrm>
          <a:prstGeom prst="rect">
            <a:avLst/>
          </a:prstGeom>
          <a:noFill/>
        </p:spPr>
        <p:txBody>
          <a:bodyPr wrap="square" rtlCol="0">
            <a:spAutoFit/>
          </a:bodyPr>
          <a:lstStyle/>
          <a:p>
            <a:r>
              <a:rPr lang="fr-FR" b="1" dirty="0" smtClean="0">
                <a:solidFill>
                  <a:srgbClr val="002060"/>
                </a:solidFill>
              </a:rPr>
              <a:t>Recherche avancée :</a:t>
            </a:r>
            <a:endParaRPr lang="fr-FR" b="1" dirty="0">
              <a:solidFill>
                <a:srgbClr val="002060"/>
              </a:solidFill>
            </a:endParaRPr>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314" y="3174730"/>
            <a:ext cx="5586608" cy="2891561"/>
          </a:xfrm>
          <a:prstGeom prst="rect">
            <a:avLst/>
          </a:prstGeom>
        </p:spPr>
      </p:pic>
      <p:sp>
        <p:nvSpPr>
          <p:cNvPr id="18" name="ZoneTexte 17"/>
          <p:cNvSpPr txBox="1"/>
          <p:nvPr/>
        </p:nvSpPr>
        <p:spPr>
          <a:xfrm>
            <a:off x="212158" y="6486380"/>
            <a:ext cx="2254685" cy="369332"/>
          </a:xfrm>
          <a:prstGeom prst="rect">
            <a:avLst/>
          </a:prstGeom>
          <a:noFill/>
        </p:spPr>
        <p:txBody>
          <a:bodyPr wrap="square" rtlCol="0">
            <a:spAutoFit/>
          </a:bodyPr>
          <a:lstStyle/>
          <a:p>
            <a:r>
              <a:rPr lang="fr-FR" b="1" dirty="0" smtClean="0">
                <a:solidFill>
                  <a:srgbClr val="002060"/>
                </a:solidFill>
              </a:rPr>
              <a:t>Recherche par ISBN :</a:t>
            </a:r>
            <a:endParaRPr lang="fr-FR" b="1" dirty="0">
              <a:solidFill>
                <a:srgbClr val="002060"/>
              </a:solidFill>
            </a:endParaRPr>
          </a:p>
        </p:txBody>
      </p:sp>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314" y="6968786"/>
            <a:ext cx="6175332" cy="396316"/>
          </a:xfrm>
          <a:prstGeom prst="rect">
            <a:avLst/>
          </a:prstGeom>
        </p:spPr>
      </p:pic>
      <p:sp>
        <p:nvSpPr>
          <p:cNvPr id="11" name="ZoneTexte 10"/>
          <p:cNvSpPr txBox="1"/>
          <p:nvPr/>
        </p:nvSpPr>
        <p:spPr>
          <a:xfrm>
            <a:off x="212158" y="7680312"/>
            <a:ext cx="6303973" cy="800219"/>
          </a:xfrm>
          <a:prstGeom prst="rect">
            <a:avLst/>
          </a:prstGeom>
          <a:noFill/>
        </p:spPr>
        <p:txBody>
          <a:bodyPr wrap="square" rtlCol="0">
            <a:spAutoFit/>
          </a:bodyPr>
          <a:lstStyle/>
          <a:p>
            <a:pPr algn="just"/>
            <a:r>
              <a:rPr lang="fr-FR" b="1" dirty="0" smtClean="0">
                <a:solidFill>
                  <a:srgbClr val="FF0000"/>
                </a:solidFill>
              </a:rPr>
              <a:t>Nouveauté:</a:t>
            </a:r>
            <a:r>
              <a:rPr lang="fr-FR" b="1" dirty="0" smtClean="0">
                <a:solidFill>
                  <a:srgbClr val="002060"/>
                </a:solidFill>
              </a:rPr>
              <a:t> </a:t>
            </a:r>
            <a:r>
              <a:rPr lang="fr-FR" sz="1400" dirty="0" smtClean="0">
                <a:solidFill>
                  <a:srgbClr val="002060"/>
                </a:solidFill>
              </a:rPr>
              <a:t>copier </a:t>
            </a:r>
            <a:r>
              <a:rPr lang="fr-FR" sz="1400" dirty="0">
                <a:solidFill>
                  <a:srgbClr val="002060"/>
                </a:solidFill>
              </a:rPr>
              <a:t>/ coller d'un texte quelconque contenant des ISBN (par exemple copie d'un mail, d'un document, etc.). L’EAN </a:t>
            </a:r>
            <a:r>
              <a:rPr lang="fr-FR" sz="1400" dirty="0" smtClean="0">
                <a:solidFill>
                  <a:srgbClr val="002060"/>
                </a:solidFill>
              </a:rPr>
              <a:t>est </a:t>
            </a:r>
            <a:r>
              <a:rPr lang="fr-FR" sz="1400" dirty="0">
                <a:solidFill>
                  <a:srgbClr val="002060"/>
                </a:solidFill>
              </a:rPr>
              <a:t>bien </a:t>
            </a:r>
            <a:r>
              <a:rPr lang="fr-FR" sz="1400" dirty="0" smtClean="0">
                <a:solidFill>
                  <a:srgbClr val="002060"/>
                </a:solidFill>
              </a:rPr>
              <a:t>trouvé </a:t>
            </a:r>
            <a:r>
              <a:rPr lang="fr-FR" sz="1400" dirty="0">
                <a:solidFill>
                  <a:srgbClr val="002060"/>
                </a:solidFill>
              </a:rPr>
              <a:t>depuis le </a:t>
            </a:r>
            <a:r>
              <a:rPr lang="fr-FR" sz="1400" dirty="0" smtClean="0">
                <a:solidFill>
                  <a:srgbClr val="002060"/>
                </a:solidFill>
              </a:rPr>
              <a:t>paragraphe et </a:t>
            </a:r>
            <a:r>
              <a:rPr lang="fr-FR" sz="1400" dirty="0">
                <a:solidFill>
                  <a:srgbClr val="002060"/>
                </a:solidFill>
              </a:rPr>
              <a:t>collé dans la barre de </a:t>
            </a:r>
            <a:r>
              <a:rPr lang="fr-FR" sz="1400" dirty="0" smtClean="0">
                <a:solidFill>
                  <a:srgbClr val="002060"/>
                </a:solidFill>
              </a:rPr>
              <a:t>recherche.</a:t>
            </a:r>
            <a:endParaRPr lang="fr-FR" sz="1400" dirty="0">
              <a:solidFill>
                <a:srgbClr val="002060"/>
              </a:solidFill>
            </a:endParaRPr>
          </a:p>
        </p:txBody>
      </p:sp>
      <p:sp>
        <p:nvSpPr>
          <p:cNvPr id="4" name="Espace réservé du numéro de diapositive 3"/>
          <p:cNvSpPr>
            <a:spLocks noGrp="1"/>
          </p:cNvSpPr>
          <p:nvPr>
            <p:ph type="sldNum" sz="quarter" idx="12"/>
          </p:nvPr>
        </p:nvSpPr>
        <p:spPr/>
        <p:txBody>
          <a:bodyPr/>
          <a:lstStyle/>
          <a:p>
            <a:fld id="{1DD0F830-29B3-4E4F-9EF4-EAD423252DCE}" type="slidenum">
              <a:rPr lang="fr-FR" smtClean="0"/>
              <a:t>7</a:t>
            </a:fld>
            <a:endParaRPr lang="fr-FR"/>
          </a:p>
        </p:txBody>
      </p:sp>
    </p:spTree>
    <p:extLst>
      <p:ext uri="{BB962C8B-B14F-4D97-AF65-F5344CB8AC3E}">
        <p14:creationId xmlns:p14="http://schemas.microsoft.com/office/powerpoint/2010/main" val="635468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r="49033"/>
          <a:stretch/>
        </p:blipFill>
        <p:spPr>
          <a:xfrm>
            <a:off x="224687" y="272651"/>
            <a:ext cx="2393251" cy="1073302"/>
          </a:xfrm>
          <a:prstGeom prst="rect">
            <a:avLst/>
          </a:prstGeom>
        </p:spPr>
      </p:pic>
      <p:pic>
        <p:nvPicPr>
          <p:cNvPr id="3" name="Image 2"/>
          <p:cNvPicPr>
            <a:picLocks noChangeAspect="1"/>
          </p:cNvPicPr>
          <p:nvPr/>
        </p:nvPicPr>
        <p:blipFill>
          <a:blip r:embed="rId3"/>
          <a:stretch>
            <a:fillRect/>
          </a:stretch>
        </p:blipFill>
        <p:spPr>
          <a:xfrm>
            <a:off x="3494763" y="489695"/>
            <a:ext cx="1132411" cy="703758"/>
          </a:xfrm>
          <a:prstGeom prst="rect">
            <a:avLst/>
          </a:prstGeom>
        </p:spPr>
      </p:pic>
      <p:sp>
        <p:nvSpPr>
          <p:cNvPr id="14" name="Rectangle 13"/>
          <p:cNvSpPr/>
          <p:nvPr/>
        </p:nvSpPr>
        <p:spPr>
          <a:xfrm>
            <a:off x="224687" y="1584866"/>
            <a:ext cx="6175331" cy="96450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278314" y="1780514"/>
            <a:ext cx="3247940" cy="523220"/>
          </a:xfrm>
          <a:prstGeom prst="rect">
            <a:avLst/>
          </a:prstGeom>
        </p:spPr>
        <p:txBody>
          <a:bodyPr wrap="none">
            <a:spAutoFit/>
          </a:bodyPr>
          <a:lstStyle/>
          <a:p>
            <a:r>
              <a:rPr lang="fr-FR" sz="2800" b="1" dirty="0" smtClean="0">
                <a:solidFill>
                  <a:schemeClr val="bg1"/>
                </a:solidFill>
              </a:rPr>
              <a:t>Veilles et périmètres</a:t>
            </a:r>
            <a:endParaRPr lang="fr-FR" sz="2800" dirty="0">
              <a:solidFill>
                <a:schemeClr val="bg1"/>
              </a:solidFill>
              <a:effectLst/>
            </a:endParaRPr>
          </a:p>
        </p:txBody>
      </p:sp>
      <p:sp>
        <p:nvSpPr>
          <p:cNvPr id="17" name="ZoneTexte 16"/>
          <p:cNvSpPr txBox="1"/>
          <p:nvPr/>
        </p:nvSpPr>
        <p:spPr>
          <a:xfrm>
            <a:off x="157937" y="2801723"/>
            <a:ext cx="3637549" cy="1415772"/>
          </a:xfrm>
          <a:prstGeom prst="rect">
            <a:avLst/>
          </a:prstGeom>
          <a:noFill/>
        </p:spPr>
        <p:txBody>
          <a:bodyPr wrap="square" rtlCol="0">
            <a:spAutoFit/>
          </a:bodyPr>
          <a:lstStyle/>
          <a:p>
            <a:pPr algn="just"/>
            <a:r>
              <a:rPr lang="fr-FR" sz="1400" dirty="0" smtClean="0">
                <a:solidFill>
                  <a:srgbClr val="002060"/>
                </a:solidFill>
              </a:rPr>
              <a:t>Le pictogramme de cloche correspond aux </a:t>
            </a:r>
            <a:r>
              <a:rPr lang="fr-FR" sz="1600" b="1" dirty="0" smtClean="0">
                <a:solidFill>
                  <a:srgbClr val="002060"/>
                </a:solidFill>
              </a:rPr>
              <a:t>veilles </a:t>
            </a:r>
            <a:r>
              <a:rPr lang="fr-FR" sz="1400" dirty="0" smtClean="0">
                <a:solidFill>
                  <a:srgbClr val="002060"/>
                </a:solidFill>
              </a:rPr>
              <a:t>que vous avez enregistrées. A tout moment, créez une veille sur un titre, un auteur, une collection, des séries ou encore une Dewey. Une pastille </a:t>
            </a:r>
            <a:r>
              <a:rPr lang="fr-FR" sz="1400" dirty="0" smtClean="0">
                <a:solidFill>
                  <a:srgbClr val="FF0000"/>
                </a:solidFill>
              </a:rPr>
              <a:t>rouge</a:t>
            </a:r>
            <a:r>
              <a:rPr lang="fr-FR" sz="1400" dirty="0" smtClean="0">
                <a:solidFill>
                  <a:srgbClr val="002060"/>
                </a:solidFill>
              </a:rPr>
              <a:t> vous notifiera lorsque de nouveaux ouvrages seront apparus.</a:t>
            </a:r>
            <a:endParaRPr lang="fr-FR" sz="1400" dirty="0">
              <a:solidFill>
                <a:srgbClr val="002060"/>
              </a:solidFill>
            </a:endParaRPr>
          </a:p>
        </p:txBody>
      </p:sp>
      <p:sp>
        <p:nvSpPr>
          <p:cNvPr id="11" name="ZoneTexte 10"/>
          <p:cNvSpPr txBox="1"/>
          <p:nvPr/>
        </p:nvSpPr>
        <p:spPr>
          <a:xfrm>
            <a:off x="157937" y="6131181"/>
            <a:ext cx="6242081" cy="984885"/>
          </a:xfrm>
          <a:prstGeom prst="rect">
            <a:avLst/>
          </a:prstGeom>
          <a:noFill/>
        </p:spPr>
        <p:txBody>
          <a:bodyPr wrap="square" rtlCol="0">
            <a:spAutoFit/>
          </a:bodyPr>
          <a:lstStyle/>
          <a:p>
            <a:pPr algn="just"/>
            <a:r>
              <a:rPr lang="fr-FR" sz="1400" dirty="0" smtClean="0">
                <a:solidFill>
                  <a:srgbClr val="002060"/>
                </a:solidFill>
              </a:rPr>
              <a:t>Pour créer un </a:t>
            </a:r>
            <a:r>
              <a:rPr lang="fr-FR" sz="1600" b="1" dirty="0" smtClean="0">
                <a:solidFill>
                  <a:srgbClr val="002060"/>
                </a:solidFill>
              </a:rPr>
              <a:t>périmètre</a:t>
            </a:r>
            <a:r>
              <a:rPr lang="fr-FR" sz="1400" dirty="0" smtClean="0">
                <a:solidFill>
                  <a:srgbClr val="002060"/>
                </a:solidFill>
              </a:rPr>
              <a:t>, lancer une veille sur la recherche de votre choix : BDs, polars, cuisine …</a:t>
            </a:r>
          </a:p>
          <a:p>
            <a:pPr algn="just"/>
            <a:r>
              <a:rPr lang="fr-FR" sz="1400" dirty="0" smtClean="0">
                <a:solidFill>
                  <a:srgbClr val="002060"/>
                </a:solidFill>
              </a:rPr>
              <a:t>Les filtres appliqués seront conservés. Par défaut, </a:t>
            </a:r>
            <a:r>
              <a:rPr lang="fr-FR" sz="1400" b="1" dirty="0" smtClean="0">
                <a:solidFill>
                  <a:srgbClr val="002060"/>
                </a:solidFill>
              </a:rPr>
              <a:t>trois</a:t>
            </a:r>
            <a:r>
              <a:rPr lang="fr-FR" sz="1400" dirty="0" smtClean="0">
                <a:solidFill>
                  <a:srgbClr val="002060"/>
                </a:solidFill>
              </a:rPr>
              <a:t> périmètres vous sont proposés : tous les livres, hors numérique, ni numérique ni OLF (catalogue anglais).</a:t>
            </a:r>
            <a:endParaRPr lang="fr-FR" sz="1400" dirty="0">
              <a:solidFill>
                <a:srgbClr val="002060"/>
              </a:solidFill>
            </a:endParaRPr>
          </a:p>
        </p:txBody>
      </p:sp>
      <p:pic>
        <p:nvPicPr>
          <p:cNvPr id="6" name="Image 5"/>
          <p:cNvPicPr>
            <a:picLocks noChangeAspect="1"/>
          </p:cNvPicPr>
          <p:nvPr/>
        </p:nvPicPr>
        <p:blipFill rotWithShape="1">
          <a:blip r:embed="rId4"/>
          <a:srcRect b="31030"/>
          <a:stretch/>
        </p:blipFill>
        <p:spPr>
          <a:xfrm>
            <a:off x="212159" y="4463132"/>
            <a:ext cx="6242082" cy="1422412"/>
          </a:xfrm>
          <a:prstGeom prst="rect">
            <a:avLst/>
          </a:prstGeom>
        </p:spPr>
      </p:pic>
      <p:pic>
        <p:nvPicPr>
          <p:cNvPr id="8" name="Image 7"/>
          <p:cNvPicPr>
            <a:picLocks noChangeAspect="1"/>
          </p:cNvPicPr>
          <p:nvPr/>
        </p:nvPicPr>
        <p:blipFill>
          <a:blip r:embed="rId5"/>
          <a:stretch>
            <a:fillRect/>
          </a:stretch>
        </p:blipFill>
        <p:spPr>
          <a:xfrm>
            <a:off x="4060968" y="2665013"/>
            <a:ext cx="1827067" cy="1663670"/>
          </a:xfrm>
          <a:prstGeom prst="rect">
            <a:avLst/>
          </a:prstGeom>
        </p:spPr>
      </p:pic>
      <p:pic>
        <p:nvPicPr>
          <p:cNvPr id="9" name="Image 8"/>
          <p:cNvPicPr>
            <a:picLocks noChangeAspect="1"/>
          </p:cNvPicPr>
          <p:nvPr/>
        </p:nvPicPr>
        <p:blipFill>
          <a:blip r:embed="rId6"/>
          <a:stretch>
            <a:fillRect/>
          </a:stretch>
        </p:blipFill>
        <p:spPr>
          <a:xfrm>
            <a:off x="212159" y="7164127"/>
            <a:ext cx="1491513" cy="1629616"/>
          </a:xfrm>
          <a:prstGeom prst="rect">
            <a:avLst/>
          </a:prstGeom>
        </p:spPr>
      </p:pic>
      <p:grpSp>
        <p:nvGrpSpPr>
          <p:cNvPr id="13" name="Groupe 12"/>
          <p:cNvGrpSpPr/>
          <p:nvPr/>
        </p:nvGrpSpPr>
        <p:grpSpPr>
          <a:xfrm>
            <a:off x="1966629" y="7348397"/>
            <a:ext cx="4419884" cy="1261076"/>
            <a:chOff x="224688" y="7361703"/>
            <a:chExt cx="4419884" cy="1261076"/>
          </a:xfrm>
        </p:grpSpPr>
        <p:pic>
          <p:nvPicPr>
            <p:cNvPr id="5" name="Image 4"/>
            <p:cNvPicPr>
              <a:picLocks noChangeAspect="1"/>
            </p:cNvPicPr>
            <p:nvPr/>
          </p:nvPicPr>
          <p:blipFill rotWithShape="1">
            <a:blip r:embed="rId7"/>
            <a:srcRect r="55097" b="39972"/>
            <a:stretch/>
          </p:blipFill>
          <p:spPr>
            <a:xfrm>
              <a:off x="224688" y="7361703"/>
              <a:ext cx="4419884" cy="1261076"/>
            </a:xfrm>
            <a:prstGeom prst="rect">
              <a:avLst/>
            </a:prstGeom>
          </p:spPr>
        </p:pic>
        <p:sp>
          <p:nvSpPr>
            <p:cNvPr id="10" name="Ellipse 9"/>
            <p:cNvSpPr/>
            <p:nvPr/>
          </p:nvSpPr>
          <p:spPr>
            <a:xfrm>
              <a:off x="3662972" y="8061391"/>
              <a:ext cx="192457" cy="1763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 name="Espace réservé du numéro de diapositive 11"/>
          <p:cNvSpPr>
            <a:spLocks noGrp="1"/>
          </p:cNvSpPr>
          <p:nvPr>
            <p:ph type="sldNum" sz="quarter" idx="12"/>
          </p:nvPr>
        </p:nvSpPr>
        <p:spPr/>
        <p:txBody>
          <a:bodyPr/>
          <a:lstStyle/>
          <a:p>
            <a:fld id="{1DD0F830-29B3-4E4F-9EF4-EAD423252DCE}" type="slidenum">
              <a:rPr lang="fr-FR" smtClean="0"/>
              <a:t>8</a:t>
            </a:fld>
            <a:endParaRPr lang="fr-FR"/>
          </a:p>
        </p:txBody>
      </p:sp>
    </p:spTree>
    <p:extLst>
      <p:ext uri="{BB962C8B-B14F-4D97-AF65-F5344CB8AC3E}">
        <p14:creationId xmlns:p14="http://schemas.microsoft.com/office/powerpoint/2010/main" val="350362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r="49033"/>
          <a:stretch/>
        </p:blipFill>
        <p:spPr>
          <a:xfrm>
            <a:off x="224687" y="272651"/>
            <a:ext cx="2393251" cy="1073302"/>
          </a:xfrm>
          <a:prstGeom prst="rect">
            <a:avLst/>
          </a:prstGeom>
        </p:spPr>
      </p:pic>
      <p:pic>
        <p:nvPicPr>
          <p:cNvPr id="3" name="Image 2"/>
          <p:cNvPicPr>
            <a:picLocks noChangeAspect="1"/>
          </p:cNvPicPr>
          <p:nvPr/>
        </p:nvPicPr>
        <p:blipFill>
          <a:blip r:embed="rId3"/>
          <a:stretch>
            <a:fillRect/>
          </a:stretch>
        </p:blipFill>
        <p:spPr>
          <a:xfrm>
            <a:off x="3494763" y="489695"/>
            <a:ext cx="1132411" cy="703758"/>
          </a:xfrm>
          <a:prstGeom prst="rect">
            <a:avLst/>
          </a:prstGeom>
        </p:spPr>
      </p:pic>
      <p:sp>
        <p:nvSpPr>
          <p:cNvPr id="14" name="Rectangle 13"/>
          <p:cNvSpPr/>
          <p:nvPr/>
        </p:nvSpPr>
        <p:spPr>
          <a:xfrm>
            <a:off x="224687" y="1584866"/>
            <a:ext cx="6175331" cy="96450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278314" y="1780514"/>
            <a:ext cx="1274580" cy="523220"/>
          </a:xfrm>
          <a:prstGeom prst="rect">
            <a:avLst/>
          </a:prstGeom>
        </p:spPr>
        <p:txBody>
          <a:bodyPr wrap="none">
            <a:spAutoFit/>
          </a:bodyPr>
          <a:lstStyle/>
          <a:p>
            <a:r>
              <a:rPr lang="fr-FR" sz="2800" b="1" dirty="0" smtClean="0">
                <a:solidFill>
                  <a:schemeClr val="bg1"/>
                </a:solidFill>
              </a:rPr>
              <a:t>Paniers</a:t>
            </a:r>
            <a:endParaRPr lang="fr-FR" sz="2800" dirty="0">
              <a:solidFill>
                <a:schemeClr val="bg1"/>
              </a:solidFill>
              <a:effectLst/>
            </a:endParaRPr>
          </a:p>
        </p:txBody>
      </p:sp>
      <p:sp>
        <p:nvSpPr>
          <p:cNvPr id="17" name="ZoneTexte 16"/>
          <p:cNvSpPr txBox="1"/>
          <p:nvPr/>
        </p:nvSpPr>
        <p:spPr>
          <a:xfrm>
            <a:off x="179708" y="4185662"/>
            <a:ext cx="1980417" cy="1384995"/>
          </a:xfrm>
          <a:prstGeom prst="rect">
            <a:avLst/>
          </a:prstGeom>
          <a:noFill/>
        </p:spPr>
        <p:txBody>
          <a:bodyPr wrap="square" rtlCol="0">
            <a:spAutoFit/>
          </a:bodyPr>
          <a:lstStyle/>
          <a:p>
            <a:pPr algn="just"/>
            <a:r>
              <a:rPr lang="fr-FR" sz="1400" dirty="0" smtClean="0">
                <a:solidFill>
                  <a:srgbClr val="002060"/>
                </a:solidFill>
              </a:rPr>
              <a:t>Pour créer ou alimenter un </a:t>
            </a:r>
            <a:r>
              <a:rPr lang="fr-FR" sz="1400" b="1" dirty="0" smtClean="0">
                <a:solidFill>
                  <a:srgbClr val="002060"/>
                </a:solidFill>
              </a:rPr>
              <a:t>panier personnel ou commun</a:t>
            </a:r>
            <a:r>
              <a:rPr lang="fr-FR" sz="1400" dirty="0" smtClean="0">
                <a:solidFill>
                  <a:srgbClr val="002060"/>
                </a:solidFill>
              </a:rPr>
              <a:t>, cliquer sur le pictogramme de panier depuis une notice ou une liste de résultats.</a:t>
            </a:r>
            <a:endParaRPr lang="fr-FR" sz="1200" dirty="0">
              <a:solidFill>
                <a:srgbClr val="002060"/>
              </a:solidFill>
            </a:endParaRPr>
          </a:p>
        </p:txBody>
      </p:sp>
      <p:sp>
        <p:nvSpPr>
          <p:cNvPr id="11" name="ZoneTexte 10"/>
          <p:cNvSpPr txBox="1"/>
          <p:nvPr/>
        </p:nvSpPr>
        <p:spPr>
          <a:xfrm>
            <a:off x="1989754" y="2637581"/>
            <a:ext cx="4504605" cy="1384995"/>
          </a:xfrm>
          <a:prstGeom prst="rect">
            <a:avLst/>
          </a:prstGeom>
          <a:noFill/>
        </p:spPr>
        <p:txBody>
          <a:bodyPr wrap="square" rtlCol="0">
            <a:spAutoFit/>
          </a:bodyPr>
          <a:lstStyle/>
          <a:p>
            <a:pPr algn="just"/>
            <a:r>
              <a:rPr lang="fr-FR" sz="1400" dirty="0" smtClean="0">
                <a:solidFill>
                  <a:srgbClr val="002060"/>
                </a:solidFill>
              </a:rPr>
              <a:t>A tout moment, retrouver l’arborescence de dossiers et paniers en cliquant sur l’icône correspondante. Les paniers ne sont ni archivables ni supprimables actuellement.</a:t>
            </a:r>
          </a:p>
          <a:p>
            <a:pPr algn="just"/>
            <a:endParaRPr lang="fr-FR" sz="1400" dirty="0" smtClean="0">
              <a:solidFill>
                <a:srgbClr val="002060"/>
              </a:solidFill>
            </a:endParaRPr>
          </a:p>
          <a:p>
            <a:pPr algn="just"/>
            <a:r>
              <a:rPr lang="fr-FR" sz="1400" dirty="0" smtClean="0">
                <a:solidFill>
                  <a:srgbClr val="002060"/>
                </a:solidFill>
              </a:rPr>
              <a:t>Pour créer un </a:t>
            </a:r>
            <a:r>
              <a:rPr lang="fr-FR" sz="1400" b="1" dirty="0" smtClean="0">
                <a:solidFill>
                  <a:srgbClr val="002060"/>
                </a:solidFill>
              </a:rPr>
              <a:t>modèle de paniers</a:t>
            </a:r>
            <a:r>
              <a:rPr lang="fr-FR" sz="1400" dirty="0" smtClean="0">
                <a:solidFill>
                  <a:srgbClr val="002060"/>
                </a:solidFill>
              </a:rPr>
              <a:t>, rendez-vous dans les paramètres. Désormais </a:t>
            </a:r>
            <a:r>
              <a:rPr lang="fr-FR" sz="1400" b="1" dirty="0" smtClean="0">
                <a:solidFill>
                  <a:srgbClr val="002060"/>
                </a:solidFill>
              </a:rPr>
              <a:t>12</a:t>
            </a:r>
            <a:r>
              <a:rPr lang="fr-FR" sz="1400" dirty="0" smtClean="0">
                <a:solidFill>
                  <a:srgbClr val="002060"/>
                </a:solidFill>
              </a:rPr>
              <a:t> champs libres sont disponibles.</a:t>
            </a:r>
            <a:endParaRPr lang="fr-FR" sz="1400" dirty="0">
              <a:solidFill>
                <a:srgbClr val="002060"/>
              </a:solidFill>
            </a:endParaRPr>
          </a:p>
        </p:txBody>
      </p:sp>
      <p:pic>
        <p:nvPicPr>
          <p:cNvPr id="4" name="Image 3"/>
          <p:cNvPicPr>
            <a:picLocks noChangeAspect="1"/>
          </p:cNvPicPr>
          <p:nvPr/>
        </p:nvPicPr>
        <p:blipFill rotWithShape="1">
          <a:blip r:embed="rId4"/>
          <a:srcRect r="19703" b="39288"/>
          <a:stretch/>
        </p:blipFill>
        <p:spPr>
          <a:xfrm>
            <a:off x="2160125" y="4145788"/>
            <a:ext cx="4334234" cy="1368679"/>
          </a:xfrm>
          <a:prstGeom prst="rect">
            <a:avLst/>
          </a:prstGeom>
        </p:spPr>
      </p:pic>
      <p:pic>
        <p:nvPicPr>
          <p:cNvPr id="10" name="Image 9"/>
          <p:cNvPicPr>
            <a:picLocks noChangeAspect="1"/>
          </p:cNvPicPr>
          <p:nvPr/>
        </p:nvPicPr>
        <p:blipFill>
          <a:blip r:embed="rId5"/>
          <a:stretch>
            <a:fillRect/>
          </a:stretch>
        </p:blipFill>
        <p:spPr>
          <a:xfrm>
            <a:off x="460375" y="2709880"/>
            <a:ext cx="1214646" cy="1349053"/>
          </a:xfrm>
          <a:prstGeom prst="rect">
            <a:avLst/>
          </a:prstGeom>
        </p:spPr>
      </p:pic>
      <p:sp>
        <p:nvSpPr>
          <p:cNvPr id="12" name="AutoShape 2" descr="blob:https://electreng.atlassian.net/f58c6b77-3549-4864-a460-7b3b9b003080#media-blob-url=true&amp;id=84dedcbd-2b6f-46f3-b63c-a185670b1fdc&amp;collection=contentId-1230176261&amp;contextId=1230176261&amp;mimeType=image%2Fpng&amp;name=image-20231128-103134.png&amp;size=62089&amp;width=652&amp;height=176&amp;al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ZoneTexte 18"/>
          <p:cNvSpPr txBox="1"/>
          <p:nvPr/>
        </p:nvSpPr>
        <p:spPr>
          <a:xfrm>
            <a:off x="184602" y="5602287"/>
            <a:ext cx="6343234" cy="954107"/>
          </a:xfrm>
          <a:prstGeom prst="rect">
            <a:avLst/>
          </a:prstGeom>
          <a:noFill/>
        </p:spPr>
        <p:txBody>
          <a:bodyPr wrap="square" rtlCol="0">
            <a:spAutoFit/>
          </a:bodyPr>
          <a:lstStyle/>
          <a:p>
            <a:pPr algn="just"/>
            <a:r>
              <a:rPr lang="fr-FR" sz="1400" dirty="0" smtClean="0">
                <a:solidFill>
                  <a:srgbClr val="002060"/>
                </a:solidFill>
              </a:rPr>
              <a:t>Les boutons ci-dessous vous permettent de modifier le panier, l’exporter </a:t>
            </a:r>
            <a:r>
              <a:rPr lang="fr-FR" sz="1400" dirty="0" smtClean="0">
                <a:solidFill>
                  <a:srgbClr val="002060"/>
                </a:solidFill>
              </a:rPr>
              <a:t>(</a:t>
            </a:r>
            <a:r>
              <a:rPr lang="fr-FR" sz="1400" dirty="0" err="1" smtClean="0">
                <a:solidFill>
                  <a:srgbClr val="002060"/>
                </a:solidFill>
              </a:rPr>
              <a:t>Unimarc</a:t>
            </a:r>
            <a:r>
              <a:rPr lang="fr-FR" sz="1400" dirty="0" smtClean="0">
                <a:solidFill>
                  <a:srgbClr val="002060"/>
                </a:solidFill>
              </a:rPr>
              <a:t>, .csv</a:t>
            </a:r>
            <a:r>
              <a:rPr lang="fr-FR" sz="1400" dirty="0" smtClean="0">
                <a:solidFill>
                  <a:srgbClr val="002060"/>
                </a:solidFill>
              </a:rPr>
              <a:t>, .</a:t>
            </a:r>
            <a:r>
              <a:rPr lang="fr-FR" sz="1400" dirty="0" err="1" smtClean="0">
                <a:solidFill>
                  <a:srgbClr val="002060"/>
                </a:solidFill>
              </a:rPr>
              <a:t>xls</a:t>
            </a:r>
            <a:r>
              <a:rPr lang="fr-FR" sz="1400" dirty="0" smtClean="0">
                <a:solidFill>
                  <a:srgbClr val="002060"/>
                </a:solidFill>
              </a:rPr>
              <a:t>), le transformer en bon de commande, l’imprimer, le dupliquer et d’y rajouter un article manuellement. Les colonnes des paniers ne sont pas personnalisables.</a:t>
            </a:r>
            <a:endParaRPr lang="fr-FR" sz="1400" dirty="0">
              <a:solidFill>
                <a:srgbClr val="002060"/>
              </a:solidFill>
            </a:endParaRPr>
          </a:p>
        </p:txBody>
      </p:sp>
      <p:sp>
        <p:nvSpPr>
          <p:cNvPr id="5" name="Espace réservé du numéro de diapositive 4"/>
          <p:cNvSpPr>
            <a:spLocks noGrp="1"/>
          </p:cNvSpPr>
          <p:nvPr>
            <p:ph type="sldNum" sz="quarter" idx="12"/>
          </p:nvPr>
        </p:nvSpPr>
        <p:spPr/>
        <p:txBody>
          <a:bodyPr/>
          <a:lstStyle/>
          <a:p>
            <a:fld id="{1DD0F830-29B3-4E4F-9EF4-EAD423252DCE}" type="slidenum">
              <a:rPr lang="fr-FR" smtClean="0"/>
              <a:t>9</a:t>
            </a:fld>
            <a:endParaRPr lang="fr-FR"/>
          </a:p>
        </p:txBody>
      </p:sp>
      <p:grpSp>
        <p:nvGrpSpPr>
          <p:cNvPr id="8" name="Groupe 7"/>
          <p:cNvGrpSpPr/>
          <p:nvPr/>
        </p:nvGrpSpPr>
        <p:grpSpPr>
          <a:xfrm>
            <a:off x="224687" y="6540139"/>
            <a:ext cx="4545597" cy="1123043"/>
            <a:chOff x="297866" y="6776599"/>
            <a:chExt cx="5035809" cy="1187511"/>
          </a:xfrm>
        </p:grpSpPr>
        <p:pic>
          <p:nvPicPr>
            <p:cNvPr id="6" name="Image 5"/>
            <p:cNvPicPr>
              <a:picLocks noChangeAspect="1"/>
            </p:cNvPicPr>
            <p:nvPr/>
          </p:nvPicPr>
          <p:blipFill>
            <a:blip r:embed="rId6"/>
            <a:stretch>
              <a:fillRect/>
            </a:stretch>
          </p:blipFill>
          <p:spPr>
            <a:xfrm>
              <a:off x="297866" y="6776599"/>
              <a:ext cx="5035809" cy="1187511"/>
            </a:xfrm>
            <a:prstGeom prst="rect">
              <a:avLst/>
            </a:prstGeom>
          </p:spPr>
        </p:pic>
        <p:sp>
          <p:nvSpPr>
            <p:cNvPr id="7" name="Rectangle à coins arrondis 6"/>
            <p:cNvSpPr/>
            <p:nvPr/>
          </p:nvSpPr>
          <p:spPr>
            <a:xfrm>
              <a:off x="1395911" y="6795900"/>
              <a:ext cx="1349828" cy="2960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Rectangle 8"/>
          <p:cNvSpPr/>
          <p:nvPr/>
        </p:nvSpPr>
        <p:spPr>
          <a:xfrm>
            <a:off x="227512" y="7687192"/>
            <a:ext cx="6781799" cy="1169551"/>
          </a:xfrm>
          <a:prstGeom prst="rect">
            <a:avLst/>
          </a:prstGeom>
        </p:spPr>
        <p:txBody>
          <a:bodyPr wrap="square">
            <a:spAutoFit/>
          </a:bodyPr>
          <a:lstStyle/>
          <a:p>
            <a:r>
              <a:rPr lang="fr-FR" sz="1400" dirty="0">
                <a:solidFill>
                  <a:srgbClr val="002060"/>
                </a:solidFill>
              </a:rPr>
              <a:t>A noter que : </a:t>
            </a:r>
          </a:p>
          <a:p>
            <a:pPr>
              <a:buFont typeface="Arial" panose="020B0604020202020204" pitchFamily="34" charset="0"/>
              <a:buChar char="•"/>
            </a:pPr>
            <a:r>
              <a:rPr lang="fr-FR" sz="1400" dirty="0">
                <a:solidFill>
                  <a:srgbClr val="002060"/>
                </a:solidFill>
              </a:rPr>
              <a:t>le format « DBF » est remplacé par « Excel » ou « CSV » </a:t>
            </a:r>
          </a:p>
          <a:p>
            <a:pPr>
              <a:buFont typeface="Arial" panose="020B0604020202020204" pitchFamily="34" charset="0"/>
              <a:buChar char="•"/>
            </a:pPr>
            <a:r>
              <a:rPr lang="fr-FR" sz="1400" dirty="0" smtClean="0">
                <a:solidFill>
                  <a:srgbClr val="002060"/>
                </a:solidFill>
              </a:rPr>
              <a:t>les </a:t>
            </a:r>
            <a:r>
              <a:rPr lang="fr-FR" sz="1400" dirty="0">
                <a:solidFill>
                  <a:srgbClr val="002060"/>
                </a:solidFill>
              </a:rPr>
              <a:t>formats « </a:t>
            </a:r>
            <a:r>
              <a:rPr lang="fr-FR" sz="1400" dirty="0" err="1">
                <a:solidFill>
                  <a:srgbClr val="002060"/>
                </a:solidFill>
              </a:rPr>
              <a:t>Marcxchange</a:t>
            </a:r>
            <a:r>
              <a:rPr lang="fr-FR" sz="1400" dirty="0">
                <a:solidFill>
                  <a:srgbClr val="002060"/>
                </a:solidFill>
              </a:rPr>
              <a:t> Marc21 », « USMARC </a:t>
            </a:r>
            <a:r>
              <a:rPr lang="fr-FR" sz="1400" dirty="0" err="1">
                <a:solidFill>
                  <a:srgbClr val="002060"/>
                </a:solidFill>
              </a:rPr>
              <a:t>Binary</a:t>
            </a:r>
            <a:r>
              <a:rPr lang="fr-FR" sz="1400" dirty="0">
                <a:solidFill>
                  <a:srgbClr val="002060"/>
                </a:solidFill>
              </a:rPr>
              <a:t> », « MARCXML » sont remplacés par « </a:t>
            </a:r>
            <a:r>
              <a:rPr lang="fr-FR" sz="1400" dirty="0" err="1">
                <a:solidFill>
                  <a:srgbClr val="002060"/>
                </a:solidFill>
              </a:rPr>
              <a:t>MarcXchange</a:t>
            </a:r>
            <a:r>
              <a:rPr lang="fr-FR" sz="1400" dirty="0">
                <a:solidFill>
                  <a:srgbClr val="002060"/>
                </a:solidFill>
              </a:rPr>
              <a:t> </a:t>
            </a:r>
            <a:r>
              <a:rPr lang="fr-FR" sz="1400" dirty="0" err="1">
                <a:solidFill>
                  <a:srgbClr val="002060"/>
                </a:solidFill>
              </a:rPr>
              <a:t>Unimarc</a:t>
            </a:r>
            <a:r>
              <a:rPr lang="fr-FR" sz="1400" dirty="0">
                <a:solidFill>
                  <a:srgbClr val="002060"/>
                </a:solidFill>
              </a:rPr>
              <a:t> » ; « </a:t>
            </a:r>
            <a:r>
              <a:rPr lang="fr-FR" sz="1400" dirty="0" err="1">
                <a:solidFill>
                  <a:srgbClr val="002060"/>
                </a:solidFill>
              </a:rPr>
              <a:t>Unimarc</a:t>
            </a:r>
            <a:r>
              <a:rPr lang="fr-FR" sz="1400" dirty="0">
                <a:solidFill>
                  <a:srgbClr val="002060"/>
                </a:solidFill>
              </a:rPr>
              <a:t> </a:t>
            </a:r>
            <a:r>
              <a:rPr lang="fr-FR" sz="1400" dirty="0" err="1">
                <a:solidFill>
                  <a:srgbClr val="002060"/>
                </a:solidFill>
              </a:rPr>
              <a:t>binary</a:t>
            </a:r>
            <a:r>
              <a:rPr lang="fr-FR" sz="1400" dirty="0">
                <a:solidFill>
                  <a:srgbClr val="002060"/>
                </a:solidFill>
              </a:rPr>
              <a:t> » </a:t>
            </a:r>
            <a:endParaRPr lang="fr-FR" sz="1400" dirty="0" smtClean="0">
              <a:solidFill>
                <a:srgbClr val="002060"/>
              </a:solidFill>
            </a:endParaRPr>
          </a:p>
          <a:p>
            <a:r>
              <a:rPr lang="fr-FR" sz="1400" dirty="0">
                <a:solidFill>
                  <a:srgbClr val="002060"/>
                </a:solidFill>
              </a:rPr>
              <a:t>D</a:t>
            </a:r>
            <a:r>
              <a:rPr lang="fr-FR" sz="1400" dirty="0" smtClean="0">
                <a:solidFill>
                  <a:srgbClr val="002060"/>
                </a:solidFill>
              </a:rPr>
              <a:t>es </a:t>
            </a:r>
            <a:r>
              <a:rPr lang="fr-FR" sz="1400" dirty="0">
                <a:solidFill>
                  <a:srgbClr val="002060"/>
                </a:solidFill>
              </a:rPr>
              <a:t>exemples </a:t>
            </a:r>
            <a:r>
              <a:rPr lang="fr-FR" sz="1400" dirty="0" smtClean="0">
                <a:solidFill>
                  <a:srgbClr val="002060"/>
                </a:solidFill>
              </a:rPr>
              <a:t>sont disponibles sur l’aide en ligne en fin de page </a:t>
            </a:r>
            <a:r>
              <a:rPr lang="fr-FR" sz="1400" dirty="0" smtClean="0">
                <a:solidFill>
                  <a:srgbClr val="002060"/>
                </a:solidFill>
                <a:hlinkClick r:id="rId7"/>
              </a:rPr>
              <a:t>ici</a:t>
            </a:r>
            <a:r>
              <a:rPr lang="fr-FR" sz="1400" dirty="0" smtClean="0">
                <a:solidFill>
                  <a:srgbClr val="002060"/>
                </a:solidFill>
              </a:rPr>
              <a:t>.</a:t>
            </a:r>
            <a:endParaRPr lang="fr-FR" sz="1400" dirty="0">
              <a:solidFill>
                <a:srgbClr val="002060"/>
              </a:solidFill>
            </a:endParaRPr>
          </a:p>
        </p:txBody>
      </p:sp>
    </p:spTree>
    <p:extLst>
      <p:ext uri="{BB962C8B-B14F-4D97-AF65-F5344CB8AC3E}">
        <p14:creationId xmlns:p14="http://schemas.microsoft.com/office/powerpoint/2010/main" val="4151902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344</TotalTime>
  <Words>1037</Words>
  <Application>Microsoft Office PowerPoint</Application>
  <PresentationFormat>Affichage à l'écran (4:3)</PresentationFormat>
  <Paragraphs>98</Paragraphs>
  <Slides>11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Marie-Pierre COULET</dc:creator>
  <cp:lastModifiedBy>Marie-Pierre COULET</cp:lastModifiedBy>
  <cp:revision>47</cp:revision>
  <cp:lastPrinted>2024-07-18T15:06:02Z</cp:lastPrinted>
  <dcterms:created xsi:type="dcterms:W3CDTF">2024-07-18T14:30:36Z</dcterms:created>
  <dcterms:modified xsi:type="dcterms:W3CDTF">2024-09-20T07:56:12Z</dcterms:modified>
</cp:coreProperties>
</file>